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91" r:id="rId3"/>
    <p:sldId id="293" r:id="rId4"/>
    <p:sldId id="294" r:id="rId5"/>
    <p:sldId id="1227" r:id="rId6"/>
    <p:sldId id="1252" r:id="rId7"/>
    <p:sldId id="274" r:id="rId8"/>
    <p:sldId id="450" r:id="rId9"/>
    <p:sldId id="275" r:id="rId10"/>
    <p:sldId id="451" r:id="rId11"/>
    <p:sldId id="452" r:id="rId12"/>
    <p:sldId id="1245" r:id="rId13"/>
    <p:sldId id="1248" r:id="rId14"/>
    <p:sldId id="1249" r:id="rId15"/>
    <p:sldId id="283" r:id="rId16"/>
    <p:sldId id="1278" r:id="rId17"/>
    <p:sldId id="1279" r:id="rId18"/>
    <p:sldId id="288" r:id="rId19"/>
    <p:sldId id="286" r:id="rId20"/>
    <p:sldId id="285" r:id="rId21"/>
    <p:sldId id="289" r:id="rId22"/>
    <p:sldId id="257" r:id="rId23"/>
    <p:sldId id="258" r:id="rId24"/>
    <p:sldId id="263" r:id="rId25"/>
    <p:sldId id="264" r:id="rId26"/>
    <p:sldId id="287" r:id="rId27"/>
    <p:sldId id="265" r:id="rId28"/>
    <p:sldId id="266" r:id="rId29"/>
    <p:sldId id="267" r:id="rId30"/>
    <p:sldId id="1254" r:id="rId31"/>
    <p:sldId id="1255" r:id="rId32"/>
    <p:sldId id="1256" r:id="rId33"/>
    <p:sldId id="299" r:id="rId34"/>
    <p:sldId id="300" r:id="rId35"/>
    <p:sldId id="1257" r:id="rId36"/>
    <p:sldId id="1258" r:id="rId37"/>
    <p:sldId id="1259" r:id="rId38"/>
    <p:sldId id="127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88F3A0-6B23-4C0A-A4F1-CDB60BCB5E4C}" v="415" dt="2022-10-26T20:28:34.7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55"/>
    <p:restoredTop sz="94694"/>
  </p:normalViewPr>
  <p:slideViewPr>
    <p:cSldViewPr snapToGrid="0" snapToObjects="1">
      <p:cViewPr varScale="1">
        <p:scale>
          <a:sx n="79" d="100"/>
          <a:sy n="79" d="100"/>
        </p:scale>
        <p:origin x="80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chen Yan" userId="dde64670-13e5-4e5a-891b-6526f86ab85b" providerId="ADAL" clId="{F088F3A0-6B23-4C0A-A4F1-CDB60BCB5E4C}"/>
    <pc:docChg chg="undo redo custSel addSld delSld modSld sldOrd">
      <pc:chgData name="Yuchen Yan" userId="dde64670-13e5-4e5a-891b-6526f86ab85b" providerId="ADAL" clId="{F088F3A0-6B23-4C0A-A4F1-CDB60BCB5E4C}" dt="2022-10-26T20:28:59.144" v="1736" actId="20577"/>
      <pc:docMkLst>
        <pc:docMk/>
      </pc:docMkLst>
      <pc:sldChg chg="addSp delSp modSp mod">
        <pc:chgData name="Yuchen Yan" userId="dde64670-13e5-4e5a-891b-6526f86ab85b" providerId="ADAL" clId="{F088F3A0-6B23-4C0A-A4F1-CDB60BCB5E4C}" dt="2022-10-24T18:36:09.817" v="1408" actId="20577"/>
        <pc:sldMkLst>
          <pc:docMk/>
          <pc:sldMk cId="3201638266" sldId="256"/>
        </pc:sldMkLst>
        <pc:spChg chg="mod">
          <ac:chgData name="Yuchen Yan" userId="dde64670-13e5-4e5a-891b-6526f86ab85b" providerId="ADAL" clId="{F088F3A0-6B23-4C0A-A4F1-CDB60BCB5E4C}" dt="2022-10-23T16:40:17.110" v="594" actId="1076"/>
          <ac:spMkLst>
            <pc:docMk/>
            <pc:sldMk cId="3201638266" sldId="256"/>
            <ac:spMk id="2" creationId="{11B9A886-C13E-3247-81FA-CF68A2AE87A8}"/>
          </ac:spMkLst>
        </pc:spChg>
        <pc:spChg chg="del mod">
          <ac:chgData name="Yuchen Yan" userId="dde64670-13e5-4e5a-891b-6526f86ab85b" providerId="ADAL" clId="{F088F3A0-6B23-4C0A-A4F1-CDB60BCB5E4C}" dt="2022-10-23T15:58:30.658" v="65" actId="478"/>
          <ac:spMkLst>
            <pc:docMk/>
            <pc:sldMk cId="3201638266" sldId="256"/>
            <ac:spMk id="3" creationId="{D43BCA87-66F6-5640-9649-15F02F865FF1}"/>
          </ac:spMkLst>
        </pc:spChg>
        <pc:spChg chg="del">
          <ac:chgData name="Yuchen Yan" userId="dde64670-13e5-4e5a-891b-6526f86ab85b" providerId="ADAL" clId="{F088F3A0-6B23-4C0A-A4F1-CDB60BCB5E4C}" dt="2022-10-23T15:56:25.494" v="7" actId="478"/>
          <ac:spMkLst>
            <pc:docMk/>
            <pc:sldMk cId="3201638266" sldId="256"/>
            <ac:spMk id="6" creationId="{540E080C-E88C-6F43-89A5-6CAD0CEAE554}"/>
          </ac:spMkLst>
        </pc:spChg>
        <pc:spChg chg="add mod">
          <ac:chgData name="Yuchen Yan" userId="dde64670-13e5-4e5a-891b-6526f86ab85b" providerId="ADAL" clId="{F088F3A0-6B23-4C0A-A4F1-CDB60BCB5E4C}" dt="2022-10-24T18:36:09.817" v="1408" actId="20577"/>
          <ac:spMkLst>
            <pc:docMk/>
            <pc:sldMk cId="3201638266" sldId="256"/>
            <ac:spMk id="7" creationId="{6E8FBFA5-6A1A-E6F8-0F0E-3EC7064CFF49}"/>
          </ac:spMkLst>
        </pc:spChg>
        <pc:spChg chg="add del mod">
          <ac:chgData name="Yuchen Yan" userId="dde64670-13e5-4e5a-891b-6526f86ab85b" providerId="ADAL" clId="{F088F3A0-6B23-4C0A-A4F1-CDB60BCB5E4C}" dt="2022-10-23T15:58:33.700" v="66" actId="478"/>
          <ac:spMkLst>
            <pc:docMk/>
            <pc:sldMk cId="3201638266" sldId="256"/>
            <ac:spMk id="9" creationId="{698B8371-46E5-1F0B-5F87-A7D27DB5A4A4}"/>
          </ac:spMkLst>
        </pc:spChg>
        <pc:spChg chg="add del mod">
          <ac:chgData name="Yuchen Yan" userId="dde64670-13e5-4e5a-891b-6526f86ab85b" providerId="ADAL" clId="{F088F3A0-6B23-4C0A-A4F1-CDB60BCB5E4C}" dt="2022-10-23T16:00:55.653" v="113" actId="478"/>
          <ac:spMkLst>
            <pc:docMk/>
            <pc:sldMk cId="3201638266" sldId="256"/>
            <ac:spMk id="10" creationId="{4163BBF5-FD40-4EC6-51DC-109CD718214F}"/>
          </ac:spMkLst>
        </pc:spChg>
        <pc:spChg chg="add del mod">
          <ac:chgData name="Yuchen Yan" userId="dde64670-13e5-4e5a-891b-6526f86ab85b" providerId="ADAL" clId="{F088F3A0-6B23-4C0A-A4F1-CDB60BCB5E4C}" dt="2022-10-23T16:40:28.939" v="598" actId="478"/>
          <ac:spMkLst>
            <pc:docMk/>
            <pc:sldMk cId="3201638266" sldId="256"/>
            <ac:spMk id="11" creationId="{D2F27FEE-8539-E638-5644-A1B188743283}"/>
          </ac:spMkLst>
        </pc:spChg>
        <pc:spChg chg="add mod">
          <ac:chgData name="Yuchen Yan" userId="dde64670-13e5-4e5a-891b-6526f86ab85b" providerId="ADAL" clId="{F088F3A0-6B23-4C0A-A4F1-CDB60BCB5E4C}" dt="2022-10-24T05:21:45.033" v="1169" actId="1035"/>
          <ac:spMkLst>
            <pc:docMk/>
            <pc:sldMk cId="3201638266" sldId="256"/>
            <ac:spMk id="12" creationId="{4FB8DB71-5568-CD91-67D3-4321A60FF188}"/>
          </ac:spMkLst>
        </pc:spChg>
        <pc:spChg chg="add mod">
          <ac:chgData name="Yuchen Yan" userId="dde64670-13e5-4e5a-891b-6526f86ab85b" providerId="ADAL" clId="{F088F3A0-6B23-4C0A-A4F1-CDB60BCB5E4C}" dt="2022-10-24T05:21:45.033" v="1169" actId="1035"/>
          <ac:spMkLst>
            <pc:docMk/>
            <pc:sldMk cId="3201638266" sldId="256"/>
            <ac:spMk id="13" creationId="{A799BC9D-C2D4-A029-6A66-E0384CBDD855}"/>
          </ac:spMkLst>
        </pc:spChg>
        <pc:picChg chg="mod">
          <ac:chgData name="Yuchen Yan" userId="dde64670-13e5-4e5a-891b-6526f86ab85b" providerId="ADAL" clId="{F088F3A0-6B23-4C0A-A4F1-CDB60BCB5E4C}" dt="2022-10-24T05:23:16.745" v="1173" actId="14100"/>
          <ac:picMkLst>
            <pc:docMk/>
            <pc:sldMk cId="3201638266" sldId="256"/>
            <ac:picMk id="4" creationId="{26131361-E3D1-3B4F-B46B-542B2A8C0621}"/>
          </ac:picMkLst>
        </pc:picChg>
        <pc:picChg chg="del">
          <ac:chgData name="Yuchen Yan" userId="dde64670-13e5-4e5a-891b-6526f86ab85b" providerId="ADAL" clId="{F088F3A0-6B23-4C0A-A4F1-CDB60BCB5E4C}" dt="2022-10-23T15:56:42.406" v="8" actId="478"/>
          <ac:picMkLst>
            <pc:docMk/>
            <pc:sldMk cId="3201638266" sldId="256"/>
            <ac:picMk id="5" creationId="{77738985-6625-714C-954D-BDB7D536829D}"/>
          </ac:picMkLst>
        </pc:picChg>
      </pc:sldChg>
      <pc:sldChg chg="modSp mod">
        <pc:chgData name="Yuchen Yan" userId="dde64670-13e5-4e5a-891b-6526f86ab85b" providerId="ADAL" clId="{F088F3A0-6B23-4C0A-A4F1-CDB60BCB5E4C}" dt="2022-10-26T20:21:55.917" v="1658" actId="20577"/>
        <pc:sldMkLst>
          <pc:docMk/>
          <pc:sldMk cId="1416443202" sldId="257"/>
        </pc:sldMkLst>
        <pc:spChg chg="mod">
          <ac:chgData name="Yuchen Yan" userId="dde64670-13e5-4e5a-891b-6526f86ab85b" providerId="ADAL" clId="{F088F3A0-6B23-4C0A-A4F1-CDB60BCB5E4C}" dt="2022-10-26T20:21:49.001" v="1656" actId="20577"/>
          <ac:spMkLst>
            <pc:docMk/>
            <pc:sldMk cId="1416443202" sldId="257"/>
            <ac:spMk id="2" creationId="{3EAEBF7A-39DF-0E4D-B70F-680141FF45C0}"/>
          </ac:spMkLst>
        </pc:spChg>
        <pc:spChg chg="mod">
          <ac:chgData name="Yuchen Yan" userId="dde64670-13e5-4e5a-891b-6526f86ab85b" providerId="ADAL" clId="{F088F3A0-6B23-4C0A-A4F1-CDB60BCB5E4C}" dt="2022-10-26T20:21:55.917" v="1658" actId="20577"/>
          <ac:spMkLst>
            <pc:docMk/>
            <pc:sldMk cId="1416443202" sldId="257"/>
            <ac:spMk id="3" creationId="{020531FF-3840-004E-9F03-6E2A36E23F05}"/>
          </ac:spMkLst>
        </pc:spChg>
      </pc:sldChg>
      <pc:sldChg chg="modSp add mod">
        <pc:chgData name="Yuchen Yan" userId="dde64670-13e5-4e5a-891b-6526f86ab85b" providerId="ADAL" clId="{F088F3A0-6B23-4C0A-A4F1-CDB60BCB5E4C}" dt="2022-10-23T16:24:47.273" v="373" actId="20577"/>
        <pc:sldMkLst>
          <pc:docMk/>
          <pc:sldMk cId="2567108957" sldId="258"/>
        </pc:sldMkLst>
        <pc:spChg chg="mod">
          <ac:chgData name="Yuchen Yan" userId="dde64670-13e5-4e5a-891b-6526f86ab85b" providerId="ADAL" clId="{F088F3A0-6B23-4C0A-A4F1-CDB60BCB5E4C}" dt="2022-10-23T16:24:44.056" v="372" actId="20577"/>
          <ac:spMkLst>
            <pc:docMk/>
            <pc:sldMk cId="2567108957" sldId="258"/>
            <ac:spMk id="6" creationId="{77E06D52-CE9E-7D4D-A573-3BFF69DF0DCE}"/>
          </ac:spMkLst>
        </pc:spChg>
        <pc:spChg chg="mod">
          <ac:chgData name="Yuchen Yan" userId="dde64670-13e5-4e5a-891b-6526f86ab85b" providerId="ADAL" clId="{F088F3A0-6B23-4C0A-A4F1-CDB60BCB5E4C}" dt="2022-10-23T16:18:40.026" v="303" actId="1036"/>
          <ac:spMkLst>
            <pc:docMk/>
            <pc:sldMk cId="2567108957" sldId="258"/>
            <ac:spMk id="10" creationId="{EED2EE8E-7EAF-9144-AB91-6ADBF6E8FF28}"/>
          </ac:spMkLst>
        </pc:spChg>
        <pc:spChg chg="mod">
          <ac:chgData name="Yuchen Yan" userId="dde64670-13e5-4e5a-891b-6526f86ab85b" providerId="ADAL" clId="{F088F3A0-6B23-4C0A-A4F1-CDB60BCB5E4C}" dt="2022-10-23T16:24:47.273" v="373" actId="20577"/>
          <ac:spMkLst>
            <pc:docMk/>
            <pc:sldMk cId="2567108957" sldId="258"/>
            <ac:spMk id="11" creationId="{4F5824FE-D37D-F9DE-12B8-831926DF93FE}"/>
          </ac:spMkLst>
        </pc:spChg>
      </pc:sldChg>
      <pc:sldChg chg="addSp delSp modSp del mod delAnim modAnim">
        <pc:chgData name="Yuchen Yan" userId="dde64670-13e5-4e5a-891b-6526f86ab85b" providerId="ADAL" clId="{F088F3A0-6B23-4C0A-A4F1-CDB60BCB5E4C}" dt="2022-10-23T16:17:52.983" v="275" actId="2696"/>
        <pc:sldMkLst>
          <pc:docMk/>
          <pc:sldMk cId="3564312123" sldId="258"/>
        </pc:sldMkLst>
        <pc:spChg chg="mod">
          <ac:chgData name="Yuchen Yan" userId="dde64670-13e5-4e5a-891b-6526f86ab85b" providerId="ADAL" clId="{F088F3A0-6B23-4C0A-A4F1-CDB60BCB5E4C}" dt="2022-10-23T16:14:13.627" v="185"/>
          <ac:spMkLst>
            <pc:docMk/>
            <pc:sldMk cId="3564312123" sldId="258"/>
            <ac:spMk id="3" creationId="{D278DFB2-74CE-3C48-84B0-8EBB3ED7EA44}"/>
          </ac:spMkLst>
        </pc:spChg>
        <pc:spChg chg="mod">
          <ac:chgData name="Yuchen Yan" userId="dde64670-13e5-4e5a-891b-6526f86ab85b" providerId="ADAL" clId="{F088F3A0-6B23-4C0A-A4F1-CDB60BCB5E4C}" dt="2022-10-23T16:13:50.083" v="183" actId="1076"/>
          <ac:spMkLst>
            <pc:docMk/>
            <pc:sldMk cId="3564312123" sldId="258"/>
            <ac:spMk id="5" creationId="{29D48FEF-EA13-B542-BCCA-62D61A57B7D5}"/>
          </ac:spMkLst>
        </pc:spChg>
        <pc:spChg chg="mod">
          <ac:chgData name="Yuchen Yan" userId="dde64670-13e5-4e5a-891b-6526f86ab85b" providerId="ADAL" clId="{F088F3A0-6B23-4C0A-A4F1-CDB60BCB5E4C}" dt="2022-10-23T16:13:52.730" v="184" actId="1076"/>
          <ac:spMkLst>
            <pc:docMk/>
            <pc:sldMk cId="3564312123" sldId="258"/>
            <ac:spMk id="6" creationId="{77E06D52-CE9E-7D4D-A573-3BFF69DF0DCE}"/>
          </ac:spMkLst>
        </pc:spChg>
        <pc:spChg chg="del mod">
          <ac:chgData name="Yuchen Yan" userId="dde64670-13e5-4e5a-891b-6526f86ab85b" providerId="ADAL" clId="{F088F3A0-6B23-4C0A-A4F1-CDB60BCB5E4C}" dt="2022-10-23T16:15:52.461" v="207" actId="478"/>
          <ac:spMkLst>
            <pc:docMk/>
            <pc:sldMk cId="3564312123" sldId="258"/>
            <ac:spMk id="8" creationId="{1FDCE8E8-1179-4040-A00A-71F1ECEC79BD}"/>
          </ac:spMkLst>
        </pc:spChg>
        <pc:spChg chg="add mod">
          <ac:chgData name="Yuchen Yan" userId="dde64670-13e5-4e5a-891b-6526f86ab85b" providerId="ADAL" clId="{F088F3A0-6B23-4C0A-A4F1-CDB60BCB5E4C}" dt="2022-10-23T16:16:03.410" v="209" actId="164"/>
          <ac:spMkLst>
            <pc:docMk/>
            <pc:sldMk cId="3564312123" sldId="258"/>
            <ac:spMk id="9" creationId="{42BBDEAE-590B-FA33-296A-B9CBF3E76644}"/>
          </ac:spMkLst>
        </pc:spChg>
        <pc:spChg chg="add mod">
          <ac:chgData name="Yuchen Yan" userId="dde64670-13e5-4e5a-891b-6526f86ab85b" providerId="ADAL" clId="{F088F3A0-6B23-4C0A-A4F1-CDB60BCB5E4C}" dt="2022-10-23T16:16:19.530" v="212" actId="1076"/>
          <ac:spMkLst>
            <pc:docMk/>
            <pc:sldMk cId="3564312123" sldId="258"/>
            <ac:spMk id="11" creationId="{4F5824FE-D37D-F9DE-12B8-831926DF93FE}"/>
          </ac:spMkLst>
        </pc:spChg>
        <pc:grpChg chg="add mod">
          <ac:chgData name="Yuchen Yan" userId="dde64670-13e5-4e5a-891b-6526f86ab85b" providerId="ADAL" clId="{F088F3A0-6B23-4C0A-A4F1-CDB60BCB5E4C}" dt="2022-10-23T16:16:47.870" v="216" actId="1076"/>
          <ac:grpSpMkLst>
            <pc:docMk/>
            <pc:sldMk cId="3564312123" sldId="258"/>
            <ac:grpSpMk id="12" creationId="{B144E731-10F1-FBAE-DA8E-3E3BFED81A8A}"/>
          </ac:grpSpMkLst>
        </pc:grpChg>
        <pc:picChg chg="add mod modCrop">
          <ac:chgData name="Yuchen Yan" userId="dde64670-13e5-4e5a-891b-6526f86ab85b" providerId="ADAL" clId="{F088F3A0-6B23-4C0A-A4F1-CDB60BCB5E4C}" dt="2022-10-23T16:16:43.464" v="214" actId="732"/>
          <ac:picMkLst>
            <pc:docMk/>
            <pc:sldMk cId="3564312123" sldId="258"/>
            <ac:picMk id="2" creationId="{763AAAEE-A007-9169-2FA2-178C2EB27A5B}"/>
          </ac:picMkLst>
        </pc:picChg>
        <pc:picChg chg="mod">
          <ac:chgData name="Yuchen Yan" userId="dde64670-13e5-4e5a-891b-6526f86ab85b" providerId="ADAL" clId="{F088F3A0-6B23-4C0A-A4F1-CDB60BCB5E4C}" dt="2022-10-23T16:12:10.148" v="166" actId="1076"/>
          <ac:picMkLst>
            <pc:docMk/>
            <pc:sldMk cId="3564312123" sldId="258"/>
            <ac:picMk id="4" creationId="{73AE2A31-EC02-A441-9C9D-DFC2CE8D54AF}"/>
          </ac:picMkLst>
        </pc:picChg>
        <pc:picChg chg="del">
          <ac:chgData name="Yuchen Yan" userId="dde64670-13e5-4e5a-891b-6526f86ab85b" providerId="ADAL" clId="{F088F3A0-6B23-4C0A-A4F1-CDB60BCB5E4C}" dt="2022-10-23T16:14:16.169" v="186" actId="478"/>
          <ac:picMkLst>
            <pc:docMk/>
            <pc:sldMk cId="3564312123" sldId="258"/>
            <ac:picMk id="7" creationId="{60A82A83-2231-A644-B1FA-7A371B78A504}"/>
          </ac:picMkLst>
        </pc:picChg>
      </pc:sldChg>
      <pc:sldChg chg="addSp delSp modSp del mod delAnim modAnim">
        <pc:chgData name="Yuchen Yan" userId="dde64670-13e5-4e5a-891b-6526f86ab85b" providerId="ADAL" clId="{F088F3A0-6B23-4C0A-A4F1-CDB60BCB5E4C}" dt="2022-10-23T16:18:06.246" v="277" actId="47"/>
        <pc:sldMkLst>
          <pc:docMk/>
          <pc:sldMk cId="668329688" sldId="259"/>
        </pc:sldMkLst>
        <pc:spChg chg="del mod">
          <ac:chgData name="Yuchen Yan" userId="dde64670-13e5-4e5a-891b-6526f86ab85b" providerId="ADAL" clId="{F088F3A0-6B23-4C0A-A4F1-CDB60BCB5E4C}" dt="2022-10-23T16:11:27.315" v="156" actId="478"/>
          <ac:spMkLst>
            <pc:docMk/>
            <pc:sldMk cId="668329688" sldId="259"/>
            <ac:spMk id="3" creationId="{A92221D6-1B19-C946-827E-B3CDB47A177B}"/>
          </ac:spMkLst>
        </pc:spChg>
        <pc:spChg chg="mod">
          <ac:chgData name="Yuchen Yan" userId="dde64670-13e5-4e5a-891b-6526f86ab85b" providerId="ADAL" clId="{F088F3A0-6B23-4C0A-A4F1-CDB60BCB5E4C}" dt="2022-10-23T16:11:48.384" v="164" actId="14100"/>
          <ac:spMkLst>
            <pc:docMk/>
            <pc:sldMk cId="668329688" sldId="259"/>
            <ac:spMk id="4" creationId="{500E1255-D49F-D444-B2D7-C80F41071771}"/>
          </ac:spMkLst>
        </pc:spChg>
        <pc:spChg chg="add del">
          <ac:chgData name="Yuchen Yan" userId="dde64670-13e5-4e5a-891b-6526f86ab85b" providerId="ADAL" clId="{F088F3A0-6B23-4C0A-A4F1-CDB60BCB5E4C}" dt="2022-10-23T16:10:33.331" v="134" actId="22"/>
          <ac:spMkLst>
            <pc:docMk/>
            <pc:sldMk cId="668329688" sldId="259"/>
            <ac:spMk id="7" creationId="{BEEF9B5E-1FBE-1BCF-3A02-689D1FC03D04}"/>
          </ac:spMkLst>
        </pc:spChg>
        <pc:spChg chg="add del">
          <ac:chgData name="Yuchen Yan" userId="dde64670-13e5-4e5a-891b-6526f86ab85b" providerId="ADAL" clId="{F088F3A0-6B23-4C0A-A4F1-CDB60BCB5E4C}" dt="2022-10-23T16:10:34.909" v="136" actId="22"/>
          <ac:spMkLst>
            <pc:docMk/>
            <pc:sldMk cId="668329688" sldId="259"/>
            <ac:spMk id="12" creationId="{46B5E528-9B78-530F-2296-E17CEC92EB21}"/>
          </ac:spMkLst>
        </pc:spChg>
        <pc:spChg chg="add del">
          <ac:chgData name="Yuchen Yan" userId="dde64670-13e5-4e5a-891b-6526f86ab85b" providerId="ADAL" clId="{F088F3A0-6B23-4C0A-A4F1-CDB60BCB5E4C}" dt="2022-10-23T16:10:39.234" v="140" actId="22"/>
          <ac:spMkLst>
            <pc:docMk/>
            <pc:sldMk cId="668329688" sldId="259"/>
            <ac:spMk id="16" creationId="{7A8DD27E-6547-1B89-0909-100F3494E3A5}"/>
          </ac:spMkLst>
        </pc:spChg>
        <pc:spChg chg="add mod">
          <ac:chgData name="Yuchen Yan" userId="dde64670-13e5-4e5a-891b-6526f86ab85b" providerId="ADAL" clId="{F088F3A0-6B23-4C0A-A4F1-CDB60BCB5E4C}" dt="2022-10-23T16:12:33.612" v="171" actId="5793"/>
          <ac:spMkLst>
            <pc:docMk/>
            <pc:sldMk cId="668329688" sldId="259"/>
            <ac:spMk id="18" creationId="{F5E013C1-918A-03E9-BCE7-4DC7B2604DD6}"/>
          </ac:spMkLst>
        </pc:spChg>
        <pc:picChg chg="mod">
          <ac:chgData name="Yuchen Yan" userId="dde64670-13e5-4e5a-891b-6526f86ab85b" providerId="ADAL" clId="{F088F3A0-6B23-4C0A-A4F1-CDB60BCB5E4C}" dt="2022-10-23T16:14:34.373" v="188" actId="1076"/>
          <ac:picMkLst>
            <pc:docMk/>
            <pc:sldMk cId="668329688" sldId="259"/>
            <ac:picMk id="5" creationId="{68F22E60-F462-0D4F-BEE2-45061DD48C6F}"/>
          </ac:picMkLst>
        </pc:picChg>
        <pc:picChg chg="mod">
          <ac:chgData name="Yuchen Yan" userId="dde64670-13e5-4e5a-891b-6526f86ab85b" providerId="ADAL" clId="{F088F3A0-6B23-4C0A-A4F1-CDB60BCB5E4C}" dt="2022-10-23T16:10:51.443" v="143" actId="1076"/>
          <ac:picMkLst>
            <pc:docMk/>
            <pc:sldMk cId="668329688" sldId="259"/>
            <ac:picMk id="8" creationId="{0FC9DE33-5C22-EE4C-A305-A62A4EFF28A6}"/>
          </ac:picMkLst>
        </pc:picChg>
        <pc:picChg chg="add del mod">
          <ac:chgData name="Yuchen Yan" userId="dde64670-13e5-4e5a-891b-6526f86ab85b" providerId="ADAL" clId="{F088F3A0-6B23-4C0A-A4F1-CDB60BCB5E4C}" dt="2022-10-23T16:12:32.657" v="170"/>
          <ac:picMkLst>
            <pc:docMk/>
            <pc:sldMk cId="668329688" sldId="259"/>
            <ac:picMk id="19" creationId="{04BB550F-2FAC-B783-61EF-89D4663FCE02}"/>
          </ac:picMkLst>
        </pc:picChg>
        <pc:picChg chg="add del mod">
          <ac:chgData name="Yuchen Yan" userId="dde64670-13e5-4e5a-891b-6526f86ab85b" providerId="ADAL" clId="{F088F3A0-6B23-4C0A-A4F1-CDB60BCB5E4C}" dt="2022-10-23T16:12:38.272" v="175" actId="478"/>
          <ac:picMkLst>
            <pc:docMk/>
            <pc:sldMk cId="668329688" sldId="259"/>
            <ac:picMk id="20" creationId="{8FC0B2A7-09F4-B9FD-A614-B3BD79AB624E}"/>
          </ac:picMkLst>
        </pc:picChg>
      </pc:sldChg>
      <pc:sldChg chg="del">
        <pc:chgData name="Yuchen Yan" userId="dde64670-13e5-4e5a-891b-6526f86ab85b" providerId="ADAL" clId="{F088F3A0-6B23-4C0A-A4F1-CDB60BCB5E4C}" dt="2022-10-23T16:30:25.481" v="432" actId="47"/>
        <pc:sldMkLst>
          <pc:docMk/>
          <pc:sldMk cId="3367008208" sldId="260"/>
        </pc:sldMkLst>
      </pc:sldChg>
      <pc:sldChg chg="del">
        <pc:chgData name="Yuchen Yan" userId="dde64670-13e5-4e5a-891b-6526f86ab85b" providerId="ADAL" clId="{F088F3A0-6B23-4C0A-A4F1-CDB60BCB5E4C}" dt="2022-10-23T16:30:27.494" v="435" actId="47"/>
        <pc:sldMkLst>
          <pc:docMk/>
          <pc:sldMk cId="662604236" sldId="261"/>
        </pc:sldMkLst>
      </pc:sldChg>
      <pc:sldChg chg="addSp delSp modSp mod delAnim">
        <pc:chgData name="Yuchen Yan" userId="dde64670-13e5-4e5a-891b-6526f86ab85b" providerId="ADAL" clId="{F088F3A0-6B23-4C0A-A4F1-CDB60BCB5E4C}" dt="2022-10-23T16:25:40.821" v="382" actId="207"/>
        <pc:sldMkLst>
          <pc:docMk/>
          <pc:sldMk cId="1140403630" sldId="263"/>
        </pc:sldMkLst>
        <pc:spChg chg="mod">
          <ac:chgData name="Yuchen Yan" userId="dde64670-13e5-4e5a-891b-6526f86ab85b" providerId="ADAL" clId="{F088F3A0-6B23-4C0A-A4F1-CDB60BCB5E4C}" dt="2022-10-23T16:23:31.176" v="370" actId="20577"/>
          <ac:spMkLst>
            <pc:docMk/>
            <pc:sldMk cId="1140403630" sldId="263"/>
            <ac:spMk id="3" creationId="{FECC8D7E-7DD6-5D43-B5FB-9929623CB6DE}"/>
          </ac:spMkLst>
        </pc:spChg>
        <pc:spChg chg="add mod">
          <ac:chgData name="Yuchen Yan" userId="dde64670-13e5-4e5a-891b-6526f86ab85b" providerId="ADAL" clId="{F088F3A0-6B23-4C0A-A4F1-CDB60BCB5E4C}" dt="2022-10-23T16:24:13.521" v="371" actId="20577"/>
          <ac:spMkLst>
            <pc:docMk/>
            <pc:sldMk cId="1140403630" sldId="263"/>
            <ac:spMk id="4" creationId="{1C12E195-D80D-6569-D172-1CCB0E0843FD}"/>
          </ac:spMkLst>
        </pc:spChg>
        <pc:spChg chg="add mod">
          <ac:chgData name="Yuchen Yan" userId="dde64670-13e5-4e5a-891b-6526f86ab85b" providerId="ADAL" clId="{F088F3A0-6B23-4C0A-A4F1-CDB60BCB5E4C}" dt="2022-10-23T16:25:40.821" v="382" actId="207"/>
          <ac:spMkLst>
            <pc:docMk/>
            <pc:sldMk cId="1140403630" sldId="263"/>
            <ac:spMk id="5" creationId="{F2D56312-A191-38AD-F546-544662886B2F}"/>
          </ac:spMkLst>
        </pc:spChg>
        <pc:spChg chg="del">
          <ac:chgData name="Yuchen Yan" userId="dde64670-13e5-4e5a-891b-6526f86ab85b" providerId="ADAL" clId="{F088F3A0-6B23-4C0A-A4F1-CDB60BCB5E4C}" dt="2022-10-23T16:21:36.712" v="346" actId="478"/>
          <ac:spMkLst>
            <pc:docMk/>
            <pc:sldMk cId="1140403630" sldId="263"/>
            <ac:spMk id="6" creationId="{B0240A08-5785-4E47-B2E1-CF499BB18E7D}"/>
          </ac:spMkLst>
        </pc:spChg>
        <pc:spChg chg="del">
          <ac:chgData name="Yuchen Yan" userId="dde64670-13e5-4e5a-891b-6526f86ab85b" providerId="ADAL" clId="{F088F3A0-6B23-4C0A-A4F1-CDB60BCB5E4C}" dt="2022-10-23T16:21:35.957" v="345" actId="478"/>
          <ac:spMkLst>
            <pc:docMk/>
            <pc:sldMk cId="1140403630" sldId="263"/>
            <ac:spMk id="7" creationId="{BDDC21ED-93FB-0D48-9A6A-51F08A98B10F}"/>
          </ac:spMkLst>
        </pc:spChg>
        <pc:spChg chg="del">
          <ac:chgData name="Yuchen Yan" userId="dde64670-13e5-4e5a-891b-6526f86ab85b" providerId="ADAL" clId="{F088F3A0-6B23-4C0A-A4F1-CDB60BCB5E4C}" dt="2022-10-23T16:21:51.894" v="350" actId="478"/>
          <ac:spMkLst>
            <pc:docMk/>
            <pc:sldMk cId="1140403630" sldId="263"/>
            <ac:spMk id="10" creationId="{91E2F3CE-70A1-0C43-9E7A-906225B3E805}"/>
          </ac:spMkLst>
        </pc:spChg>
        <pc:spChg chg="mod">
          <ac:chgData name="Yuchen Yan" userId="dde64670-13e5-4e5a-891b-6526f86ab85b" providerId="ADAL" clId="{F088F3A0-6B23-4C0A-A4F1-CDB60BCB5E4C}" dt="2022-10-23T16:23:11.396" v="368" actId="1076"/>
          <ac:spMkLst>
            <pc:docMk/>
            <pc:sldMk cId="1140403630" sldId="263"/>
            <ac:spMk id="12" creationId="{35111F86-770F-AE49-B7D6-3990A4956A4E}"/>
          </ac:spMkLst>
        </pc:spChg>
        <pc:picChg chg="mod">
          <ac:chgData name="Yuchen Yan" userId="dde64670-13e5-4e5a-891b-6526f86ab85b" providerId="ADAL" clId="{F088F3A0-6B23-4C0A-A4F1-CDB60BCB5E4C}" dt="2022-10-23T16:22:48.371" v="361" actId="14100"/>
          <ac:picMkLst>
            <pc:docMk/>
            <pc:sldMk cId="1140403630" sldId="263"/>
            <ac:picMk id="2" creationId="{756085A0-2F04-2F4C-A1A8-77C1DF027247}"/>
          </ac:picMkLst>
        </pc:picChg>
        <pc:picChg chg="mod">
          <ac:chgData name="Yuchen Yan" userId="dde64670-13e5-4e5a-891b-6526f86ab85b" providerId="ADAL" clId="{F088F3A0-6B23-4C0A-A4F1-CDB60BCB5E4C}" dt="2022-10-23T16:22:47.892" v="360" actId="1076"/>
          <ac:picMkLst>
            <pc:docMk/>
            <pc:sldMk cId="1140403630" sldId="263"/>
            <ac:picMk id="9" creationId="{7223CF26-F92A-074D-9083-433141E7881F}"/>
          </ac:picMkLst>
        </pc:picChg>
      </pc:sldChg>
      <pc:sldChg chg="addSp delSp modSp mod">
        <pc:chgData name="Yuchen Yan" userId="dde64670-13e5-4e5a-891b-6526f86ab85b" providerId="ADAL" clId="{F088F3A0-6B23-4C0A-A4F1-CDB60BCB5E4C}" dt="2022-10-23T16:27:25.145" v="394" actId="1076"/>
        <pc:sldMkLst>
          <pc:docMk/>
          <pc:sldMk cId="2829054767" sldId="264"/>
        </pc:sldMkLst>
        <pc:spChg chg="mod">
          <ac:chgData name="Yuchen Yan" userId="dde64670-13e5-4e5a-891b-6526f86ab85b" providerId="ADAL" clId="{F088F3A0-6B23-4C0A-A4F1-CDB60BCB5E4C}" dt="2022-10-23T16:26:09.516" v="385" actId="1582"/>
          <ac:spMkLst>
            <pc:docMk/>
            <pc:sldMk cId="2829054767" sldId="264"/>
            <ac:spMk id="6" creationId="{AA74368D-E256-604A-B772-8314BAA783D4}"/>
          </ac:spMkLst>
        </pc:spChg>
        <pc:spChg chg="mod">
          <ac:chgData name="Yuchen Yan" userId="dde64670-13e5-4e5a-891b-6526f86ab85b" providerId="ADAL" clId="{F088F3A0-6B23-4C0A-A4F1-CDB60BCB5E4C}" dt="2022-10-23T16:25:01.317" v="376" actId="20577"/>
          <ac:spMkLst>
            <pc:docMk/>
            <pc:sldMk cId="2829054767" sldId="264"/>
            <ac:spMk id="7" creationId="{AA9B63D4-047B-F24F-A202-7319B10ECDF5}"/>
          </ac:spMkLst>
        </pc:spChg>
        <pc:spChg chg="mod">
          <ac:chgData name="Yuchen Yan" userId="dde64670-13e5-4e5a-891b-6526f86ab85b" providerId="ADAL" clId="{F088F3A0-6B23-4C0A-A4F1-CDB60BCB5E4C}" dt="2022-10-23T16:25:00.069" v="375" actId="20577"/>
          <ac:spMkLst>
            <pc:docMk/>
            <pc:sldMk cId="2829054767" sldId="264"/>
            <ac:spMk id="9" creationId="{F7912C17-4045-9B44-AA8E-6DE523E2AA07}"/>
          </ac:spMkLst>
        </pc:spChg>
        <pc:spChg chg="mod">
          <ac:chgData name="Yuchen Yan" userId="dde64670-13e5-4e5a-891b-6526f86ab85b" providerId="ADAL" clId="{F088F3A0-6B23-4C0A-A4F1-CDB60BCB5E4C}" dt="2022-10-23T16:25:57.838" v="384" actId="1582"/>
          <ac:spMkLst>
            <pc:docMk/>
            <pc:sldMk cId="2829054767" sldId="264"/>
            <ac:spMk id="10" creationId="{36BA2E52-A4FA-8A40-AE94-1A8C826A3F2C}"/>
          </ac:spMkLst>
        </pc:spChg>
        <pc:spChg chg="mod">
          <ac:chgData name="Yuchen Yan" userId="dde64670-13e5-4e5a-891b-6526f86ab85b" providerId="ADAL" clId="{F088F3A0-6B23-4C0A-A4F1-CDB60BCB5E4C}" dt="2022-10-23T16:25:05.981" v="378" actId="20577"/>
          <ac:spMkLst>
            <pc:docMk/>
            <pc:sldMk cId="2829054767" sldId="264"/>
            <ac:spMk id="11" creationId="{212D8507-28A9-6C48-9139-F000D6C491B7}"/>
          </ac:spMkLst>
        </pc:spChg>
        <pc:spChg chg="mod">
          <ac:chgData name="Yuchen Yan" userId="dde64670-13e5-4e5a-891b-6526f86ab85b" providerId="ADAL" clId="{F088F3A0-6B23-4C0A-A4F1-CDB60BCB5E4C}" dt="2022-10-23T16:25:04.131" v="377" actId="20577"/>
          <ac:spMkLst>
            <pc:docMk/>
            <pc:sldMk cId="2829054767" sldId="264"/>
            <ac:spMk id="12" creationId="{D7C58B9F-52A4-8644-A282-2B7838771B3A}"/>
          </ac:spMkLst>
        </pc:spChg>
        <pc:spChg chg="mod">
          <ac:chgData name="Yuchen Yan" userId="dde64670-13e5-4e5a-891b-6526f86ab85b" providerId="ADAL" clId="{F088F3A0-6B23-4C0A-A4F1-CDB60BCB5E4C}" dt="2022-10-23T16:26:16.764" v="386" actId="1582"/>
          <ac:spMkLst>
            <pc:docMk/>
            <pc:sldMk cId="2829054767" sldId="264"/>
            <ac:spMk id="18" creationId="{D05188F8-F3D3-1745-8090-282C476BA138}"/>
          </ac:spMkLst>
        </pc:spChg>
        <pc:spChg chg="mod">
          <ac:chgData name="Yuchen Yan" userId="dde64670-13e5-4e5a-891b-6526f86ab85b" providerId="ADAL" clId="{F088F3A0-6B23-4C0A-A4F1-CDB60BCB5E4C}" dt="2022-10-23T16:25:09.911" v="379" actId="20577"/>
          <ac:spMkLst>
            <pc:docMk/>
            <pc:sldMk cId="2829054767" sldId="264"/>
            <ac:spMk id="19" creationId="{F06B9915-CB3A-CC46-87F4-3BD5F858A983}"/>
          </ac:spMkLst>
        </pc:spChg>
        <pc:spChg chg="mod">
          <ac:chgData name="Yuchen Yan" userId="dde64670-13e5-4e5a-891b-6526f86ab85b" providerId="ADAL" clId="{F088F3A0-6B23-4C0A-A4F1-CDB60BCB5E4C}" dt="2022-10-23T16:25:13.986" v="380" actId="20577"/>
          <ac:spMkLst>
            <pc:docMk/>
            <pc:sldMk cId="2829054767" sldId="264"/>
            <ac:spMk id="21" creationId="{F304EA2F-6D27-C743-B2D5-97FB825B36C8}"/>
          </ac:spMkLst>
        </pc:spChg>
        <pc:picChg chg="add mod ord">
          <ac:chgData name="Yuchen Yan" userId="dde64670-13e5-4e5a-891b-6526f86ab85b" providerId="ADAL" clId="{F088F3A0-6B23-4C0A-A4F1-CDB60BCB5E4C}" dt="2022-10-23T16:27:25.145" v="394" actId="1076"/>
          <ac:picMkLst>
            <pc:docMk/>
            <pc:sldMk cId="2829054767" sldId="264"/>
            <ac:picMk id="3" creationId="{A948E879-EB65-24A5-BC44-25D2DF29C251}"/>
          </ac:picMkLst>
        </pc:picChg>
        <pc:picChg chg="del mod">
          <ac:chgData name="Yuchen Yan" userId="dde64670-13e5-4e5a-891b-6526f86ab85b" providerId="ADAL" clId="{F088F3A0-6B23-4C0A-A4F1-CDB60BCB5E4C}" dt="2022-10-23T16:27:09.422" v="388" actId="478"/>
          <ac:picMkLst>
            <pc:docMk/>
            <pc:sldMk cId="2829054767" sldId="264"/>
            <ac:picMk id="17" creationId="{7B492992-10CA-3E40-AC3E-5B4F70F7D0ED}"/>
          </ac:picMkLst>
        </pc:picChg>
      </pc:sldChg>
      <pc:sldChg chg="addSp delSp modSp mod">
        <pc:chgData name="Yuchen Yan" userId="dde64670-13e5-4e5a-891b-6526f86ab85b" providerId="ADAL" clId="{F088F3A0-6B23-4C0A-A4F1-CDB60BCB5E4C}" dt="2022-10-26T20:24:40.674" v="1670" actId="1076"/>
        <pc:sldMkLst>
          <pc:docMk/>
          <pc:sldMk cId="2309664845" sldId="265"/>
        </pc:sldMkLst>
        <pc:spChg chg="mod">
          <ac:chgData name="Yuchen Yan" userId="dde64670-13e5-4e5a-891b-6526f86ab85b" providerId="ADAL" clId="{F088F3A0-6B23-4C0A-A4F1-CDB60BCB5E4C}" dt="2022-10-26T20:22:12.964" v="1659" actId="20577"/>
          <ac:spMkLst>
            <pc:docMk/>
            <pc:sldMk cId="2309664845" sldId="265"/>
            <ac:spMk id="4" creationId="{936EEE62-8B5D-5942-AB8E-50472337EAE4}"/>
          </ac:spMkLst>
        </pc:spChg>
        <pc:spChg chg="mod">
          <ac:chgData name="Yuchen Yan" userId="dde64670-13e5-4e5a-891b-6526f86ab85b" providerId="ADAL" clId="{F088F3A0-6B23-4C0A-A4F1-CDB60BCB5E4C}" dt="2022-10-26T20:22:16.377" v="1660" actId="20577"/>
          <ac:spMkLst>
            <pc:docMk/>
            <pc:sldMk cId="2309664845" sldId="265"/>
            <ac:spMk id="7" creationId="{ED3A0399-9F53-6F4A-92EF-FA2B7125D710}"/>
          </ac:spMkLst>
        </pc:spChg>
        <pc:picChg chg="add mod">
          <ac:chgData name="Yuchen Yan" userId="dde64670-13e5-4e5a-891b-6526f86ab85b" providerId="ADAL" clId="{F088F3A0-6B23-4C0A-A4F1-CDB60BCB5E4C}" dt="2022-10-26T20:24:40.674" v="1670" actId="1076"/>
          <ac:picMkLst>
            <pc:docMk/>
            <pc:sldMk cId="2309664845" sldId="265"/>
            <ac:picMk id="3" creationId="{0B69F306-F67E-3302-AEBD-3BC551EF7B45}"/>
          </ac:picMkLst>
        </pc:picChg>
        <pc:picChg chg="del">
          <ac:chgData name="Yuchen Yan" userId="dde64670-13e5-4e5a-891b-6526f86ab85b" providerId="ADAL" clId="{F088F3A0-6B23-4C0A-A4F1-CDB60BCB5E4C}" dt="2022-10-26T20:23:33.008" v="1666" actId="478"/>
          <ac:picMkLst>
            <pc:docMk/>
            <pc:sldMk cId="2309664845" sldId="265"/>
            <ac:picMk id="5" creationId="{F557A51B-1F33-EE46-941F-484A3DD97396}"/>
          </ac:picMkLst>
        </pc:picChg>
      </pc:sldChg>
      <pc:sldChg chg="addSp delSp modSp mod">
        <pc:chgData name="Yuchen Yan" userId="dde64670-13e5-4e5a-891b-6526f86ab85b" providerId="ADAL" clId="{F088F3A0-6B23-4C0A-A4F1-CDB60BCB5E4C}" dt="2022-10-26T20:25:31.936" v="1686" actId="1037"/>
        <pc:sldMkLst>
          <pc:docMk/>
          <pc:sldMk cId="185517556" sldId="266"/>
        </pc:sldMkLst>
        <pc:spChg chg="mod">
          <ac:chgData name="Yuchen Yan" userId="dde64670-13e5-4e5a-891b-6526f86ab85b" providerId="ADAL" clId="{F088F3A0-6B23-4C0A-A4F1-CDB60BCB5E4C}" dt="2022-10-26T20:25:16.283" v="1676" actId="1076"/>
          <ac:spMkLst>
            <pc:docMk/>
            <pc:sldMk cId="185517556" sldId="266"/>
            <ac:spMk id="7" creationId="{4C41054D-49D1-E94F-9CF4-C001D26ED047}"/>
          </ac:spMkLst>
        </pc:spChg>
        <pc:picChg chg="add mod ord">
          <ac:chgData name="Yuchen Yan" userId="dde64670-13e5-4e5a-891b-6526f86ab85b" providerId="ADAL" clId="{F088F3A0-6B23-4C0A-A4F1-CDB60BCB5E4C}" dt="2022-10-26T20:25:31.936" v="1686" actId="1037"/>
          <ac:picMkLst>
            <pc:docMk/>
            <pc:sldMk cId="185517556" sldId="266"/>
            <ac:picMk id="3" creationId="{74027AB7-E061-56FE-339A-5C43E1A8A701}"/>
          </ac:picMkLst>
        </pc:picChg>
        <pc:picChg chg="del">
          <ac:chgData name="Yuchen Yan" userId="dde64670-13e5-4e5a-891b-6526f86ab85b" providerId="ADAL" clId="{F088F3A0-6B23-4C0A-A4F1-CDB60BCB5E4C}" dt="2022-10-26T20:23:30.889" v="1665" actId="478"/>
          <ac:picMkLst>
            <pc:docMk/>
            <pc:sldMk cId="185517556" sldId="266"/>
            <ac:picMk id="4" creationId="{19E417C7-2DB9-6D47-AB81-21B7E3A2485C}"/>
          </ac:picMkLst>
        </pc:picChg>
      </pc:sldChg>
      <pc:sldChg chg="addSp delSp modSp mod">
        <pc:chgData name="Yuchen Yan" userId="dde64670-13e5-4e5a-891b-6526f86ab85b" providerId="ADAL" clId="{F088F3A0-6B23-4C0A-A4F1-CDB60BCB5E4C}" dt="2022-10-26T20:26:57.448" v="1721" actId="1037"/>
        <pc:sldMkLst>
          <pc:docMk/>
          <pc:sldMk cId="2608473326" sldId="267"/>
        </pc:sldMkLst>
        <pc:spChg chg="mod">
          <ac:chgData name="Yuchen Yan" userId="dde64670-13e5-4e5a-891b-6526f86ab85b" providerId="ADAL" clId="{F088F3A0-6B23-4C0A-A4F1-CDB60BCB5E4C}" dt="2022-10-26T20:26:05.040" v="1691" actId="1076"/>
          <ac:spMkLst>
            <pc:docMk/>
            <pc:sldMk cId="2608473326" sldId="267"/>
            <ac:spMk id="4" creationId="{ED44705B-2487-4843-864C-49A9D548F5BA}"/>
          </ac:spMkLst>
        </pc:spChg>
        <pc:spChg chg="mod">
          <ac:chgData name="Yuchen Yan" userId="dde64670-13e5-4e5a-891b-6526f86ab85b" providerId="ADAL" clId="{F088F3A0-6B23-4C0A-A4F1-CDB60BCB5E4C}" dt="2022-10-26T20:26:08.759" v="1692" actId="1076"/>
          <ac:spMkLst>
            <pc:docMk/>
            <pc:sldMk cId="2608473326" sldId="267"/>
            <ac:spMk id="9" creationId="{78F7AA86-2E46-C747-B49F-FA5E64E465E9}"/>
          </ac:spMkLst>
        </pc:spChg>
        <pc:picChg chg="add mod">
          <ac:chgData name="Yuchen Yan" userId="dde64670-13e5-4e5a-891b-6526f86ab85b" providerId="ADAL" clId="{F088F3A0-6B23-4C0A-A4F1-CDB60BCB5E4C}" dt="2022-10-26T20:26:57.448" v="1721" actId="1037"/>
          <ac:picMkLst>
            <pc:docMk/>
            <pc:sldMk cId="2608473326" sldId="267"/>
            <ac:picMk id="3" creationId="{60584FD8-A6EB-4188-35E6-D25E46BF93F8}"/>
          </ac:picMkLst>
        </pc:picChg>
        <pc:picChg chg="add mod">
          <ac:chgData name="Yuchen Yan" userId="dde64670-13e5-4e5a-891b-6526f86ab85b" providerId="ADAL" clId="{F088F3A0-6B23-4C0A-A4F1-CDB60BCB5E4C}" dt="2022-10-26T20:26:55.896" v="1718" actId="1035"/>
          <ac:picMkLst>
            <pc:docMk/>
            <pc:sldMk cId="2608473326" sldId="267"/>
            <ac:picMk id="6" creationId="{C5745039-CDB2-4A16-07B1-D8D312F846E2}"/>
          </ac:picMkLst>
        </pc:picChg>
        <pc:picChg chg="del mod">
          <ac:chgData name="Yuchen Yan" userId="dde64670-13e5-4e5a-891b-6526f86ab85b" providerId="ADAL" clId="{F088F3A0-6B23-4C0A-A4F1-CDB60BCB5E4C}" dt="2022-10-26T20:23:28.458" v="1663" actId="478"/>
          <ac:picMkLst>
            <pc:docMk/>
            <pc:sldMk cId="2608473326" sldId="267"/>
            <ac:picMk id="7" creationId="{4B321D4D-89C7-1146-93BF-12DCAD7BAA1A}"/>
          </ac:picMkLst>
        </pc:picChg>
        <pc:picChg chg="del mod">
          <ac:chgData name="Yuchen Yan" userId="dde64670-13e5-4e5a-891b-6526f86ab85b" providerId="ADAL" clId="{F088F3A0-6B23-4C0A-A4F1-CDB60BCB5E4C}" dt="2022-10-26T20:23:29.290" v="1664" actId="478"/>
          <ac:picMkLst>
            <pc:docMk/>
            <pc:sldMk cId="2608473326" sldId="267"/>
            <ac:picMk id="8" creationId="{2FA09441-5128-9B4E-B16C-B39D29E029DB}"/>
          </ac:picMkLst>
        </pc:picChg>
      </pc:sldChg>
      <pc:sldChg chg="del">
        <pc:chgData name="Yuchen Yan" userId="dde64670-13e5-4e5a-891b-6526f86ab85b" providerId="ADAL" clId="{F088F3A0-6B23-4C0A-A4F1-CDB60BCB5E4C}" dt="2022-10-23T16:30:30.157" v="438" actId="47"/>
        <pc:sldMkLst>
          <pc:docMk/>
          <pc:sldMk cId="1294446508" sldId="268"/>
        </pc:sldMkLst>
      </pc:sldChg>
      <pc:sldChg chg="del">
        <pc:chgData name="Yuchen Yan" userId="dde64670-13e5-4e5a-891b-6526f86ab85b" providerId="ADAL" clId="{F088F3A0-6B23-4C0A-A4F1-CDB60BCB5E4C}" dt="2022-10-23T16:30:31.347" v="439" actId="47"/>
        <pc:sldMkLst>
          <pc:docMk/>
          <pc:sldMk cId="471782774" sldId="269"/>
        </pc:sldMkLst>
      </pc:sldChg>
      <pc:sldChg chg="del">
        <pc:chgData name="Yuchen Yan" userId="dde64670-13e5-4e5a-891b-6526f86ab85b" providerId="ADAL" clId="{F088F3A0-6B23-4C0A-A4F1-CDB60BCB5E4C}" dt="2022-10-23T15:54:09.605" v="0" actId="47"/>
        <pc:sldMkLst>
          <pc:docMk/>
          <pc:sldMk cId="1747066624" sldId="270"/>
        </pc:sldMkLst>
      </pc:sldChg>
      <pc:sldChg chg="del">
        <pc:chgData name="Yuchen Yan" userId="dde64670-13e5-4e5a-891b-6526f86ab85b" providerId="ADAL" clId="{F088F3A0-6B23-4C0A-A4F1-CDB60BCB5E4C}" dt="2022-10-23T16:30:45.913" v="442" actId="47"/>
        <pc:sldMkLst>
          <pc:docMk/>
          <pc:sldMk cId="2518145103" sldId="271"/>
        </pc:sldMkLst>
      </pc:sldChg>
      <pc:sldChg chg="del">
        <pc:chgData name="Yuchen Yan" userId="dde64670-13e5-4e5a-891b-6526f86ab85b" providerId="ADAL" clId="{F088F3A0-6B23-4C0A-A4F1-CDB60BCB5E4C}" dt="2022-10-23T16:30:47.362" v="444" actId="47"/>
        <pc:sldMkLst>
          <pc:docMk/>
          <pc:sldMk cId="1819375564" sldId="272"/>
        </pc:sldMkLst>
      </pc:sldChg>
      <pc:sldChg chg="del">
        <pc:chgData name="Yuchen Yan" userId="dde64670-13e5-4e5a-891b-6526f86ab85b" providerId="ADAL" clId="{F088F3A0-6B23-4C0A-A4F1-CDB60BCB5E4C}" dt="2022-10-23T16:30:46.632" v="443" actId="47"/>
        <pc:sldMkLst>
          <pc:docMk/>
          <pc:sldMk cId="3390683820" sldId="273"/>
        </pc:sldMkLst>
      </pc:sldChg>
      <pc:sldChg chg="modSp mod">
        <pc:chgData name="Yuchen Yan" userId="dde64670-13e5-4e5a-891b-6526f86ab85b" providerId="ADAL" clId="{F088F3A0-6B23-4C0A-A4F1-CDB60BCB5E4C}" dt="2022-10-23T16:36:08.345" v="550" actId="20577"/>
        <pc:sldMkLst>
          <pc:docMk/>
          <pc:sldMk cId="755280856" sldId="283"/>
        </pc:sldMkLst>
        <pc:spChg chg="mod">
          <ac:chgData name="Yuchen Yan" userId="dde64670-13e5-4e5a-891b-6526f86ab85b" providerId="ADAL" clId="{F088F3A0-6B23-4C0A-A4F1-CDB60BCB5E4C}" dt="2022-10-23T16:36:08.345" v="550" actId="20577"/>
          <ac:spMkLst>
            <pc:docMk/>
            <pc:sldMk cId="755280856" sldId="283"/>
            <ac:spMk id="4" creationId="{4908A0BB-C219-9D41-9437-F700591609F8}"/>
          </ac:spMkLst>
        </pc:spChg>
      </pc:sldChg>
      <pc:sldChg chg="addSp delSp modSp del mod addAnim delAnim modAnim">
        <pc:chgData name="Yuchen Yan" userId="dde64670-13e5-4e5a-891b-6526f86ab85b" providerId="ADAL" clId="{F088F3A0-6B23-4C0A-A4F1-CDB60BCB5E4C}" dt="2022-10-24T18:33:25.801" v="1319" actId="47"/>
        <pc:sldMkLst>
          <pc:docMk/>
          <pc:sldMk cId="684662157" sldId="284"/>
        </pc:sldMkLst>
        <pc:spChg chg="mod">
          <ac:chgData name="Yuchen Yan" userId="dde64670-13e5-4e5a-891b-6526f86ab85b" providerId="ADAL" clId="{F088F3A0-6B23-4C0A-A4F1-CDB60BCB5E4C}" dt="2022-10-24T05:46:18.534" v="1244" actId="20577"/>
          <ac:spMkLst>
            <pc:docMk/>
            <pc:sldMk cId="684662157" sldId="284"/>
            <ac:spMk id="3" creationId="{F07B1859-729D-5547-8D27-B39B4A7734CA}"/>
          </ac:spMkLst>
        </pc:spChg>
        <pc:spChg chg="add del mod">
          <ac:chgData name="Yuchen Yan" userId="dde64670-13e5-4e5a-891b-6526f86ab85b" providerId="ADAL" clId="{F088F3A0-6B23-4C0A-A4F1-CDB60BCB5E4C}" dt="2022-10-24T18:32:22.434" v="1308" actId="21"/>
          <ac:spMkLst>
            <pc:docMk/>
            <pc:sldMk cId="684662157" sldId="284"/>
            <ac:spMk id="4" creationId="{0B6C16D8-82EF-B84F-AC29-7E101F188EFF}"/>
          </ac:spMkLst>
        </pc:spChg>
        <pc:spChg chg="del mod">
          <ac:chgData name="Yuchen Yan" userId="dde64670-13e5-4e5a-891b-6526f86ab85b" providerId="ADAL" clId="{F088F3A0-6B23-4C0A-A4F1-CDB60BCB5E4C}" dt="2022-10-24T05:44:47.785" v="1219" actId="478"/>
          <ac:spMkLst>
            <pc:docMk/>
            <pc:sldMk cId="684662157" sldId="284"/>
            <ac:spMk id="5" creationId="{AA166708-2449-7943-8A5F-4F04C12C867F}"/>
          </ac:spMkLst>
        </pc:spChg>
        <pc:spChg chg="mod">
          <ac:chgData name="Yuchen Yan" userId="dde64670-13e5-4e5a-891b-6526f86ab85b" providerId="ADAL" clId="{F088F3A0-6B23-4C0A-A4F1-CDB60BCB5E4C}" dt="2022-10-24T05:46:02.601" v="1239" actId="14100"/>
          <ac:spMkLst>
            <pc:docMk/>
            <pc:sldMk cId="684662157" sldId="284"/>
            <ac:spMk id="7" creationId="{95560FCB-2A8E-F041-A8A7-ECBA47032335}"/>
          </ac:spMkLst>
        </pc:spChg>
        <pc:spChg chg="add del mod">
          <ac:chgData name="Yuchen Yan" userId="dde64670-13e5-4e5a-891b-6526f86ab85b" providerId="ADAL" clId="{F088F3A0-6B23-4C0A-A4F1-CDB60BCB5E4C}" dt="2022-10-24T18:32:11.433" v="1303" actId="478"/>
          <ac:spMkLst>
            <pc:docMk/>
            <pc:sldMk cId="684662157" sldId="284"/>
            <ac:spMk id="10" creationId="{17406FD4-ADB2-2303-0AA0-3D625EFB7FC8}"/>
          </ac:spMkLst>
        </pc:spChg>
        <pc:grpChg chg="add del mod ord">
          <ac:chgData name="Yuchen Yan" userId="dde64670-13e5-4e5a-891b-6526f86ab85b" providerId="ADAL" clId="{F088F3A0-6B23-4C0A-A4F1-CDB60BCB5E4C}" dt="2022-10-24T05:46:11.275" v="1240" actId="1076"/>
          <ac:grpSpMkLst>
            <pc:docMk/>
            <pc:sldMk cId="684662157" sldId="284"/>
            <ac:grpSpMk id="9" creationId="{5EB8006E-A1A8-ADD0-AF17-2844D7EE26A6}"/>
          </ac:grpSpMkLst>
        </pc:grpChg>
        <pc:picChg chg="del mod modCrop">
          <ac:chgData name="Yuchen Yan" userId="dde64670-13e5-4e5a-891b-6526f86ab85b" providerId="ADAL" clId="{F088F3A0-6B23-4C0A-A4F1-CDB60BCB5E4C}" dt="2022-10-24T05:42:26.767" v="1177" actId="478"/>
          <ac:picMkLst>
            <pc:docMk/>
            <pc:sldMk cId="684662157" sldId="284"/>
            <ac:picMk id="2" creationId="{DA26906E-52F8-9D48-B175-00571380D796}"/>
          </ac:picMkLst>
        </pc:picChg>
        <pc:picChg chg="add del mod">
          <ac:chgData name="Yuchen Yan" userId="dde64670-13e5-4e5a-891b-6526f86ab85b" providerId="ADAL" clId="{F088F3A0-6B23-4C0A-A4F1-CDB60BCB5E4C}" dt="2022-10-24T18:30:58.392" v="1269" actId="22"/>
          <ac:picMkLst>
            <pc:docMk/>
            <pc:sldMk cId="684662157" sldId="284"/>
            <ac:picMk id="5" creationId="{AE2C4A2A-9200-23D1-CABF-E229C33D43AF}"/>
          </ac:picMkLst>
        </pc:picChg>
        <pc:picChg chg="add del mod">
          <ac:chgData name="Yuchen Yan" userId="dde64670-13e5-4e5a-891b-6526f86ab85b" providerId="ADAL" clId="{F088F3A0-6B23-4C0A-A4F1-CDB60BCB5E4C}" dt="2022-10-24T05:45:36.265" v="1234" actId="1076"/>
          <ac:picMkLst>
            <pc:docMk/>
            <pc:sldMk cId="684662157" sldId="284"/>
            <ac:picMk id="8" creationId="{F87D8B55-C378-1E74-E7A8-E96CA88DDF8D}"/>
          </ac:picMkLst>
        </pc:picChg>
      </pc:sldChg>
      <pc:sldChg chg="modSp mod">
        <pc:chgData name="Yuchen Yan" userId="dde64670-13e5-4e5a-891b-6526f86ab85b" providerId="ADAL" clId="{F088F3A0-6B23-4C0A-A4F1-CDB60BCB5E4C}" dt="2022-10-24T02:04:10.461" v="873" actId="1076"/>
        <pc:sldMkLst>
          <pc:docMk/>
          <pc:sldMk cId="1190108007" sldId="285"/>
        </pc:sldMkLst>
        <pc:spChg chg="mod">
          <ac:chgData name="Yuchen Yan" userId="dde64670-13e5-4e5a-891b-6526f86ab85b" providerId="ADAL" clId="{F088F3A0-6B23-4C0A-A4F1-CDB60BCB5E4C}" dt="2022-10-24T02:04:07.719" v="872" actId="1076"/>
          <ac:spMkLst>
            <pc:docMk/>
            <pc:sldMk cId="1190108007" sldId="285"/>
            <ac:spMk id="3" creationId="{1705824D-2007-9D47-8D0C-B455D78E31D7}"/>
          </ac:spMkLst>
        </pc:spChg>
        <pc:picChg chg="mod">
          <ac:chgData name="Yuchen Yan" userId="dde64670-13e5-4e5a-891b-6526f86ab85b" providerId="ADAL" clId="{F088F3A0-6B23-4C0A-A4F1-CDB60BCB5E4C}" dt="2022-10-24T02:04:10.461" v="873" actId="1076"/>
          <ac:picMkLst>
            <pc:docMk/>
            <pc:sldMk cId="1190108007" sldId="285"/>
            <ac:picMk id="4" creationId="{4C31E6B1-ABEA-4E48-9AF7-A936A74354FD}"/>
          </ac:picMkLst>
        </pc:picChg>
      </pc:sldChg>
      <pc:sldChg chg="addSp delSp modSp mod">
        <pc:chgData name="Yuchen Yan" userId="dde64670-13e5-4e5a-891b-6526f86ab85b" providerId="ADAL" clId="{F088F3A0-6B23-4C0A-A4F1-CDB60BCB5E4C}" dt="2022-10-24T05:22:16.376" v="1172" actId="403"/>
        <pc:sldMkLst>
          <pc:docMk/>
          <pc:sldMk cId="1832575195" sldId="286"/>
        </pc:sldMkLst>
        <pc:spChg chg="add del mod">
          <ac:chgData name="Yuchen Yan" userId="dde64670-13e5-4e5a-891b-6526f86ab85b" providerId="ADAL" clId="{F088F3A0-6B23-4C0A-A4F1-CDB60BCB5E4C}" dt="2022-10-24T05:18:58.311" v="1115" actId="21"/>
          <ac:spMkLst>
            <pc:docMk/>
            <pc:sldMk cId="1832575195" sldId="286"/>
            <ac:spMk id="2" creationId="{5BFD3DF2-6D0F-ED45-3DDE-7AC4DF9AC4E4}"/>
          </ac:spMkLst>
        </pc:spChg>
        <pc:spChg chg="add mod">
          <ac:chgData name="Yuchen Yan" userId="dde64670-13e5-4e5a-891b-6526f86ab85b" providerId="ADAL" clId="{F088F3A0-6B23-4C0A-A4F1-CDB60BCB5E4C}" dt="2022-10-24T05:22:16.376" v="1172" actId="403"/>
          <ac:spMkLst>
            <pc:docMk/>
            <pc:sldMk cId="1832575195" sldId="286"/>
            <ac:spMk id="4" creationId="{CCBAC309-0843-4904-D537-78C4004A23D6}"/>
          </ac:spMkLst>
        </pc:spChg>
        <pc:picChg chg="add mod">
          <ac:chgData name="Yuchen Yan" userId="dde64670-13e5-4e5a-891b-6526f86ab85b" providerId="ADAL" clId="{F088F3A0-6B23-4C0A-A4F1-CDB60BCB5E4C}" dt="2022-10-24T05:22:13.728" v="1171" actId="14100"/>
          <ac:picMkLst>
            <pc:docMk/>
            <pc:sldMk cId="1832575195" sldId="286"/>
            <ac:picMk id="3" creationId="{F53448B9-DAF7-39D0-062C-BFC3ED9287D8}"/>
          </ac:picMkLst>
        </pc:picChg>
        <pc:picChg chg="add del mod">
          <ac:chgData name="Yuchen Yan" userId="dde64670-13e5-4e5a-891b-6526f86ab85b" providerId="ADAL" clId="{F088F3A0-6B23-4C0A-A4F1-CDB60BCB5E4C}" dt="2022-10-24T05:18:58.311" v="1115" actId="21"/>
          <ac:picMkLst>
            <pc:docMk/>
            <pc:sldMk cId="1832575195" sldId="286"/>
            <ac:picMk id="1026" creationId="{3C0660B3-E095-8FB9-5A6C-8B1EF803CDA3}"/>
          </ac:picMkLst>
        </pc:picChg>
      </pc:sldChg>
      <pc:sldChg chg="addSp delSp modSp mod modAnim">
        <pc:chgData name="Yuchen Yan" userId="dde64670-13e5-4e5a-891b-6526f86ab85b" providerId="ADAL" clId="{F088F3A0-6B23-4C0A-A4F1-CDB60BCB5E4C}" dt="2022-10-24T03:45:22.632" v="929" actId="1037"/>
        <pc:sldMkLst>
          <pc:docMk/>
          <pc:sldMk cId="881993012" sldId="287"/>
        </pc:sldMkLst>
        <pc:spChg chg="mod">
          <ac:chgData name="Yuchen Yan" userId="dde64670-13e5-4e5a-891b-6526f86ab85b" providerId="ADAL" clId="{F088F3A0-6B23-4C0A-A4F1-CDB60BCB5E4C}" dt="2022-10-24T03:42:47.775" v="904" actId="1076"/>
          <ac:spMkLst>
            <pc:docMk/>
            <pc:sldMk cId="881993012" sldId="287"/>
            <ac:spMk id="3" creationId="{ABF33126-3444-C642-90B0-7DF535FEB3D5}"/>
          </ac:spMkLst>
        </pc:spChg>
        <pc:spChg chg="mod">
          <ac:chgData name="Yuchen Yan" userId="dde64670-13e5-4e5a-891b-6526f86ab85b" providerId="ADAL" clId="{F088F3A0-6B23-4C0A-A4F1-CDB60BCB5E4C}" dt="2022-10-24T03:42:47.775" v="904" actId="1076"/>
          <ac:spMkLst>
            <pc:docMk/>
            <pc:sldMk cId="881993012" sldId="287"/>
            <ac:spMk id="4" creationId="{FA6222DE-9C47-194D-8E3D-A087AAD366F5}"/>
          </ac:spMkLst>
        </pc:spChg>
        <pc:spChg chg="mod">
          <ac:chgData name="Yuchen Yan" userId="dde64670-13e5-4e5a-891b-6526f86ab85b" providerId="ADAL" clId="{F088F3A0-6B23-4C0A-A4F1-CDB60BCB5E4C}" dt="2022-10-24T03:42:47.775" v="904" actId="1076"/>
          <ac:spMkLst>
            <pc:docMk/>
            <pc:sldMk cId="881993012" sldId="287"/>
            <ac:spMk id="6" creationId="{1C65F193-6531-CE4D-8FE0-875AFF445277}"/>
          </ac:spMkLst>
        </pc:spChg>
        <pc:spChg chg="mod">
          <ac:chgData name="Yuchen Yan" userId="dde64670-13e5-4e5a-891b-6526f86ab85b" providerId="ADAL" clId="{F088F3A0-6B23-4C0A-A4F1-CDB60BCB5E4C}" dt="2022-10-24T03:45:22.632" v="929" actId="1037"/>
          <ac:spMkLst>
            <pc:docMk/>
            <pc:sldMk cId="881993012" sldId="287"/>
            <ac:spMk id="7" creationId="{71B300F2-DA1D-9A40-9AB5-597BCF07D679}"/>
          </ac:spMkLst>
        </pc:spChg>
        <pc:spChg chg="mod">
          <ac:chgData name="Yuchen Yan" userId="dde64670-13e5-4e5a-891b-6526f86ab85b" providerId="ADAL" clId="{F088F3A0-6B23-4C0A-A4F1-CDB60BCB5E4C}" dt="2022-10-24T03:45:22.632" v="929" actId="1037"/>
          <ac:spMkLst>
            <pc:docMk/>
            <pc:sldMk cId="881993012" sldId="287"/>
            <ac:spMk id="8" creationId="{F661817A-0862-FC4F-85C6-C018E8F1D285}"/>
          </ac:spMkLst>
        </pc:spChg>
        <pc:spChg chg="mod">
          <ac:chgData name="Yuchen Yan" userId="dde64670-13e5-4e5a-891b-6526f86ab85b" providerId="ADAL" clId="{F088F3A0-6B23-4C0A-A4F1-CDB60BCB5E4C}" dt="2022-10-24T03:45:22.632" v="929" actId="1037"/>
          <ac:spMkLst>
            <pc:docMk/>
            <pc:sldMk cId="881993012" sldId="287"/>
            <ac:spMk id="9" creationId="{8DDAEFFA-119C-484B-AEEF-5F4874A361CA}"/>
          </ac:spMkLst>
        </pc:spChg>
        <pc:spChg chg="mod">
          <ac:chgData name="Yuchen Yan" userId="dde64670-13e5-4e5a-891b-6526f86ab85b" providerId="ADAL" clId="{F088F3A0-6B23-4C0A-A4F1-CDB60BCB5E4C}" dt="2022-10-24T03:45:05.344" v="915" actId="164"/>
          <ac:spMkLst>
            <pc:docMk/>
            <pc:sldMk cId="881993012" sldId="287"/>
            <ac:spMk id="11" creationId="{CB00022B-3BB7-0049-8F7B-9AC7BB2901CA}"/>
          </ac:spMkLst>
        </pc:spChg>
        <pc:spChg chg="mod">
          <ac:chgData name="Yuchen Yan" userId="dde64670-13e5-4e5a-891b-6526f86ab85b" providerId="ADAL" clId="{F088F3A0-6B23-4C0A-A4F1-CDB60BCB5E4C}" dt="2022-10-24T03:45:05.344" v="915" actId="164"/>
          <ac:spMkLst>
            <pc:docMk/>
            <pc:sldMk cId="881993012" sldId="287"/>
            <ac:spMk id="12" creationId="{1C9E9BA0-D1BA-A64F-91C4-162D1C2EBA50}"/>
          </ac:spMkLst>
        </pc:spChg>
        <pc:spChg chg="mod">
          <ac:chgData name="Yuchen Yan" userId="dde64670-13e5-4e5a-891b-6526f86ab85b" providerId="ADAL" clId="{F088F3A0-6B23-4C0A-A4F1-CDB60BCB5E4C}" dt="2022-10-24T03:45:15.602" v="918" actId="1076"/>
          <ac:spMkLst>
            <pc:docMk/>
            <pc:sldMk cId="881993012" sldId="287"/>
            <ac:spMk id="13" creationId="{C89DEE18-8F64-BA4C-BCF1-C411AC21768B}"/>
          </ac:spMkLst>
        </pc:spChg>
        <pc:spChg chg="add del mod">
          <ac:chgData name="Yuchen Yan" userId="dde64670-13e5-4e5a-891b-6526f86ab85b" providerId="ADAL" clId="{F088F3A0-6B23-4C0A-A4F1-CDB60BCB5E4C}" dt="2022-10-23T16:28:21.737" v="406"/>
          <ac:spMkLst>
            <pc:docMk/>
            <pc:sldMk cId="881993012" sldId="287"/>
            <ac:spMk id="14" creationId="{71C6CEB1-FEAC-06D5-FE36-7A5B46C84A33}"/>
          </ac:spMkLst>
        </pc:spChg>
        <pc:grpChg chg="add mod ord">
          <ac:chgData name="Yuchen Yan" userId="dde64670-13e5-4e5a-891b-6526f86ab85b" providerId="ADAL" clId="{F088F3A0-6B23-4C0A-A4F1-CDB60BCB5E4C}" dt="2022-10-24T03:45:11.855" v="917" actId="1076"/>
          <ac:grpSpMkLst>
            <pc:docMk/>
            <pc:sldMk cId="881993012" sldId="287"/>
            <ac:grpSpMk id="23" creationId="{521597B0-C619-C516-699D-44C8E3421EAA}"/>
          </ac:grpSpMkLst>
        </pc:grpChg>
        <pc:picChg chg="del">
          <ac:chgData name="Yuchen Yan" userId="dde64670-13e5-4e5a-891b-6526f86ab85b" providerId="ADAL" clId="{F088F3A0-6B23-4C0A-A4F1-CDB60BCB5E4C}" dt="2022-10-24T03:42:36.379" v="899" actId="478"/>
          <ac:picMkLst>
            <pc:docMk/>
            <pc:sldMk cId="881993012" sldId="287"/>
            <ac:picMk id="2" creationId="{8378236A-B5DE-0245-88C1-E5B73F3AEF50}"/>
          </ac:picMkLst>
        </pc:picChg>
        <pc:picChg chg="del">
          <ac:chgData name="Yuchen Yan" userId="dde64670-13e5-4e5a-891b-6526f86ab85b" providerId="ADAL" clId="{F088F3A0-6B23-4C0A-A4F1-CDB60BCB5E4C}" dt="2022-10-24T03:41:45.439" v="892" actId="478"/>
          <ac:picMkLst>
            <pc:docMk/>
            <pc:sldMk cId="881993012" sldId="287"/>
            <ac:picMk id="5" creationId="{DACAEF04-DD69-F545-B008-E6954C5B6BDE}"/>
          </ac:picMkLst>
        </pc:picChg>
        <pc:picChg chg="del">
          <ac:chgData name="Yuchen Yan" userId="dde64670-13e5-4e5a-891b-6526f86ab85b" providerId="ADAL" clId="{F088F3A0-6B23-4C0A-A4F1-CDB60BCB5E4C}" dt="2022-10-24T03:44:05.665" v="906" actId="478"/>
          <ac:picMkLst>
            <pc:docMk/>
            <pc:sldMk cId="881993012" sldId="287"/>
            <ac:picMk id="10" creationId="{0633663B-6289-0B4C-BC8E-E159D6D53C82}"/>
          </ac:picMkLst>
        </pc:picChg>
        <pc:picChg chg="add del mod">
          <ac:chgData name="Yuchen Yan" userId="dde64670-13e5-4e5a-891b-6526f86ab85b" providerId="ADAL" clId="{F088F3A0-6B23-4C0A-A4F1-CDB60BCB5E4C}" dt="2022-10-24T03:42:06.226" v="895" actId="478"/>
          <ac:picMkLst>
            <pc:docMk/>
            <pc:sldMk cId="881993012" sldId="287"/>
            <ac:picMk id="16" creationId="{C094D124-F7D6-CD4B-F551-FCD6B2509F9D}"/>
          </ac:picMkLst>
        </pc:picChg>
        <pc:picChg chg="add mod">
          <ac:chgData name="Yuchen Yan" userId="dde64670-13e5-4e5a-891b-6526f86ab85b" providerId="ADAL" clId="{F088F3A0-6B23-4C0A-A4F1-CDB60BCB5E4C}" dt="2022-10-24T03:44:52.156" v="913" actId="14100"/>
          <ac:picMkLst>
            <pc:docMk/>
            <pc:sldMk cId="881993012" sldId="287"/>
            <ac:picMk id="18" creationId="{971DD707-C5D9-7C11-D729-8EC1E43D9393}"/>
          </ac:picMkLst>
        </pc:picChg>
        <pc:picChg chg="add mod">
          <ac:chgData name="Yuchen Yan" userId="dde64670-13e5-4e5a-891b-6526f86ab85b" providerId="ADAL" clId="{F088F3A0-6B23-4C0A-A4F1-CDB60BCB5E4C}" dt="2022-10-24T03:42:41.748" v="903" actId="1076"/>
          <ac:picMkLst>
            <pc:docMk/>
            <pc:sldMk cId="881993012" sldId="287"/>
            <ac:picMk id="20" creationId="{DAB38E82-81E6-D3A9-0F1B-D6112F65A914}"/>
          </ac:picMkLst>
        </pc:picChg>
        <pc:picChg chg="add mod">
          <ac:chgData name="Yuchen Yan" userId="dde64670-13e5-4e5a-891b-6526f86ab85b" providerId="ADAL" clId="{F088F3A0-6B23-4C0A-A4F1-CDB60BCB5E4C}" dt="2022-10-24T03:44:49.130" v="912" actId="1076"/>
          <ac:picMkLst>
            <pc:docMk/>
            <pc:sldMk cId="881993012" sldId="287"/>
            <ac:picMk id="22" creationId="{B5913536-642C-AC85-3D1B-EF0B1D5D28DF}"/>
          </ac:picMkLst>
        </pc:picChg>
      </pc:sldChg>
      <pc:sldChg chg="addSp delSp modSp mod">
        <pc:chgData name="Yuchen Yan" userId="dde64670-13e5-4e5a-891b-6526f86ab85b" providerId="ADAL" clId="{F088F3A0-6B23-4C0A-A4F1-CDB60BCB5E4C}" dt="2022-10-24T18:35:59.570" v="1406" actId="20577"/>
        <pc:sldMkLst>
          <pc:docMk/>
          <pc:sldMk cId="1196586509" sldId="288"/>
        </pc:sldMkLst>
        <pc:spChg chg="mod">
          <ac:chgData name="Yuchen Yan" userId="dde64670-13e5-4e5a-891b-6526f86ab85b" providerId="ADAL" clId="{F088F3A0-6B23-4C0A-A4F1-CDB60BCB5E4C}" dt="2022-10-24T18:35:59.570" v="1406" actId="20577"/>
          <ac:spMkLst>
            <pc:docMk/>
            <pc:sldMk cId="1196586509" sldId="288"/>
            <ac:spMk id="5" creationId="{26B7DCE9-A751-064D-B4B8-CB0171498996}"/>
          </ac:spMkLst>
        </pc:spChg>
        <pc:picChg chg="add del mod">
          <ac:chgData name="Yuchen Yan" userId="dde64670-13e5-4e5a-891b-6526f86ab85b" providerId="ADAL" clId="{F088F3A0-6B23-4C0A-A4F1-CDB60BCB5E4C}" dt="2022-10-24T02:45:40.370" v="885" actId="1076"/>
          <ac:picMkLst>
            <pc:docMk/>
            <pc:sldMk cId="1196586509" sldId="288"/>
            <ac:picMk id="3" creationId="{70EA3C61-DF2B-4837-C524-F9C4EA5BFC62}"/>
          </ac:picMkLst>
        </pc:picChg>
        <pc:picChg chg="add del">
          <ac:chgData name="Yuchen Yan" userId="dde64670-13e5-4e5a-891b-6526f86ab85b" providerId="ADAL" clId="{F088F3A0-6B23-4C0A-A4F1-CDB60BCB5E4C}" dt="2022-10-24T02:45:24.282" v="880" actId="478"/>
          <ac:picMkLst>
            <pc:docMk/>
            <pc:sldMk cId="1196586509" sldId="288"/>
            <ac:picMk id="4" creationId="{A0FD670C-D00D-204F-9880-7F928BE5A157}"/>
          </ac:picMkLst>
        </pc:picChg>
      </pc:sldChg>
      <pc:sldChg chg="modSp mod">
        <pc:chgData name="Yuchen Yan" userId="dde64670-13e5-4e5a-891b-6526f86ab85b" providerId="ADAL" clId="{F088F3A0-6B23-4C0A-A4F1-CDB60BCB5E4C}" dt="2022-10-24T18:26:09.764" v="1254" actId="20577"/>
        <pc:sldMkLst>
          <pc:docMk/>
          <pc:sldMk cId="3350473773" sldId="289"/>
        </pc:sldMkLst>
        <pc:spChg chg="mod">
          <ac:chgData name="Yuchen Yan" userId="dde64670-13e5-4e5a-891b-6526f86ab85b" providerId="ADAL" clId="{F088F3A0-6B23-4C0A-A4F1-CDB60BCB5E4C}" dt="2022-10-24T18:26:09.764" v="1254" actId="20577"/>
          <ac:spMkLst>
            <pc:docMk/>
            <pc:sldMk cId="3350473773" sldId="289"/>
            <ac:spMk id="6" creationId="{1E477F26-7701-9142-ADAC-3A2B5034CCF3}"/>
          </ac:spMkLst>
        </pc:spChg>
      </pc:sldChg>
      <pc:sldChg chg="del">
        <pc:chgData name="Yuchen Yan" userId="dde64670-13e5-4e5a-891b-6526f86ab85b" providerId="ADAL" clId="{F088F3A0-6B23-4C0A-A4F1-CDB60BCB5E4C}" dt="2022-10-23T15:58:09.432" v="63" actId="47"/>
        <pc:sldMkLst>
          <pc:docMk/>
          <pc:sldMk cId="2437234173" sldId="290"/>
        </pc:sldMkLst>
      </pc:sldChg>
      <pc:sldChg chg="modSp mod">
        <pc:chgData name="Yuchen Yan" userId="dde64670-13e5-4e5a-891b-6526f86ab85b" providerId="ADAL" clId="{F088F3A0-6B23-4C0A-A4F1-CDB60BCB5E4C}" dt="2022-10-24T05:13:42.123" v="1097" actId="20577"/>
        <pc:sldMkLst>
          <pc:docMk/>
          <pc:sldMk cId="1144097837" sldId="291"/>
        </pc:sldMkLst>
        <pc:spChg chg="mod">
          <ac:chgData name="Yuchen Yan" userId="dde64670-13e5-4e5a-891b-6526f86ab85b" providerId="ADAL" clId="{F088F3A0-6B23-4C0A-A4F1-CDB60BCB5E4C}" dt="2022-10-24T05:13:42.123" v="1097" actId="20577"/>
          <ac:spMkLst>
            <pc:docMk/>
            <pc:sldMk cId="1144097837" sldId="291"/>
            <ac:spMk id="3" creationId="{B440E625-ABBD-D04C-8F5B-4244F378E17D}"/>
          </ac:spMkLst>
        </pc:spChg>
      </pc:sldChg>
      <pc:sldChg chg="modSp del mod">
        <pc:chgData name="Yuchen Yan" userId="dde64670-13e5-4e5a-891b-6526f86ab85b" providerId="ADAL" clId="{F088F3A0-6B23-4C0A-A4F1-CDB60BCB5E4C}" dt="2022-10-24T05:13:58.325" v="1098" actId="47"/>
        <pc:sldMkLst>
          <pc:docMk/>
          <pc:sldMk cId="84622518" sldId="292"/>
        </pc:sldMkLst>
        <pc:spChg chg="mod">
          <ac:chgData name="Yuchen Yan" userId="dde64670-13e5-4e5a-891b-6526f86ab85b" providerId="ADAL" clId="{F088F3A0-6B23-4C0A-A4F1-CDB60BCB5E4C}" dt="2022-10-24T05:13:07.068" v="1094" actId="1076"/>
          <ac:spMkLst>
            <pc:docMk/>
            <pc:sldMk cId="84622518" sldId="292"/>
            <ac:spMk id="3" creationId="{1797ACCD-A476-AD43-A410-14A99DB71C96}"/>
          </ac:spMkLst>
        </pc:spChg>
      </pc:sldChg>
      <pc:sldChg chg="modSp mod">
        <pc:chgData name="Yuchen Yan" userId="dde64670-13e5-4e5a-891b-6526f86ab85b" providerId="ADAL" clId="{F088F3A0-6B23-4C0A-A4F1-CDB60BCB5E4C}" dt="2022-10-26T20:28:59.144" v="1736" actId="20577"/>
        <pc:sldMkLst>
          <pc:docMk/>
          <pc:sldMk cId="1446272570" sldId="294"/>
        </pc:sldMkLst>
        <pc:spChg chg="mod">
          <ac:chgData name="Yuchen Yan" userId="dde64670-13e5-4e5a-891b-6526f86ab85b" providerId="ADAL" clId="{F088F3A0-6B23-4C0A-A4F1-CDB60BCB5E4C}" dt="2022-10-26T20:28:59.144" v="1736" actId="20577"/>
          <ac:spMkLst>
            <pc:docMk/>
            <pc:sldMk cId="1446272570" sldId="294"/>
            <ac:spMk id="3" creationId="{BA2E83EE-E082-DF4A-B208-CA63A17C198E}"/>
          </ac:spMkLst>
        </pc:spChg>
        <pc:picChg chg="mod">
          <ac:chgData name="Yuchen Yan" userId="dde64670-13e5-4e5a-891b-6526f86ab85b" providerId="ADAL" clId="{F088F3A0-6B23-4C0A-A4F1-CDB60BCB5E4C}" dt="2022-10-23T16:07:33.105" v="121" actId="1076"/>
          <ac:picMkLst>
            <pc:docMk/>
            <pc:sldMk cId="1446272570" sldId="294"/>
            <ac:picMk id="4" creationId="{EC9DBC10-7B74-1547-BE3B-93B5E241951F}"/>
          </ac:picMkLst>
        </pc:picChg>
        <pc:picChg chg="mod">
          <ac:chgData name="Yuchen Yan" userId="dde64670-13e5-4e5a-891b-6526f86ab85b" providerId="ADAL" clId="{F088F3A0-6B23-4C0A-A4F1-CDB60BCB5E4C}" dt="2022-10-23T16:07:34.337" v="122" actId="1076"/>
          <ac:picMkLst>
            <pc:docMk/>
            <pc:sldMk cId="1446272570" sldId="294"/>
            <ac:picMk id="5" creationId="{2412B3C9-E788-DE4A-8953-514A4904645D}"/>
          </ac:picMkLst>
        </pc:picChg>
      </pc:sldChg>
      <pc:sldChg chg="del">
        <pc:chgData name="Yuchen Yan" userId="dde64670-13e5-4e5a-891b-6526f86ab85b" providerId="ADAL" clId="{F088F3A0-6B23-4C0A-A4F1-CDB60BCB5E4C}" dt="2022-10-23T16:30:14.007" v="424" actId="47"/>
        <pc:sldMkLst>
          <pc:docMk/>
          <pc:sldMk cId="101556357" sldId="297"/>
        </pc:sldMkLst>
      </pc:sldChg>
      <pc:sldChg chg="addSp delSp modSp mod delAnim modAnim">
        <pc:chgData name="Yuchen Yan" userId="dde64670-13e5-4e5a-891b-6526f86ab85b" providerId="ADAL" clId="{F088F3A0-6B23-4C0A-A4F1-CDB60BCB5E4C}" dt="2022-10-24T04:42:59.175" v="1029" actId="14100"/>
        <pc:sldMkLst>
          <pc:docMk/>
          <pc:sldMk cId="37016895" sldId="299"/>
        </pc:sldMkLst>
        <pc:spChg chg="add mod">
          <ac:chgData name="Yuchen Yan" userId="dde64670-13e5-4e5a-891b-6526f86ab85b" providerId="ADAL" clId="{F088F3A0-6B23-4C0A-A4F1-CDB60BCB5E4C}" dt="2022-10-24T04:41:12.182" v="1007" actId="14100"/>
          <ac:spMkLst>
            <pc:docMk/>
            <pc:sldMk cId="37016895" sldId="299"/>
            <ac:spMk id="4" creationId="{56096E87-5845-19CF-8A0D-301F88930CFF}"/>
          </ac:spMkLst>
        </pc:spChg>
        <pc:spChg chg="add mod">
          <ac:chgData name="Yuchen Yan" userId="dde64670-13e5-4e5a-891b-6526f86ab85b" providerId="ADAL" clId="{F088F3A0-6B23-4C0A-A4F1-CDB60BCB5E4C}" dt="2022-10-24T04:42:59.175" v="1029" actId="14100"/>
          <ac:spMkLst>
            <pc:docMk/>
            <pc:sldMk cId="37016895" sldId="299"/>
            <ac:spMk id="6" creationId="{EC4EC4D6-C99A-2D3B-E24F-6CFDF08A4708}"/>
          </ac:spMkLst>
        </pc:spChg>
        <pc:spChg chg="add del mod">
          <ac:chgData name="Yuchen Yan" userId="dde64670-13e5-4e5a-891b-6526f86ab85b" providerId="ADAL" clId="{F088F3A0-6B23-4C0A-A4F1-CDB60BCB5E4C}" dt="2022-10-24T04:42:18.292" v="1023" actId="21"/>
          <ac:spMkLst>
            <pc:docMk/>
            <pc:sldMk cId="37016895" sldId="299"/>
            <ac:spMk id="7" creationId="{27589C50-9431-3EF1-DB9B-B9C821917A76}"/>
          </ac:spMkLst>
        </pc:spChg>
        <pc:spChg chg="add mod">
          <ac:chgData name="Yuchen Yan" userId="dde64670-13e5-4e5a-891b-6526f86ab85b" providerId="ADAL" clId="{F088F3A0-6B23-4C0A-A4F1-CDB60BCB5E4C}" dt="2022-10-24T04:42:09.925" v="1022" actId="208"/>
          <ac:spMkLst>
            <pc:docMk/>
            <pc:sldMk cId="37016895" sldId="299"/>
            <ac:spMk id="8" creationId="{B556191D-790C-6EED-BBCC-DED618EE0720}"/>
          </ac:spMkLst>
        </pc:spChg>
        <pc:spChg chg="mod">
          <ac:chgData name="Yuchen Yan" userId="dde64670-13e5-4e5a-891b-6526f86ab85b" providerId="ADAL" clId="{F088F3A0-6B23-4C0A-A4F1-CDB60BCB5E4C}" dt="2022-10-24T04:42:28.001" v="1025" actId="1076"/>
          <ac:spMkLst>
            <pc:docMk/>
            <pc:sldMk cId="37016895" sldId="299"/>
            <ac:spMk id="20" creationId="{E1AAE09D-0558-E024-654A-72E058C60E3D}"/>
          </ac:spMkLst>
        </pc:spChg>
        <pc:picChg chg="add mod">
          <ac:chgData name="Yuchen Yan" userId="dde64670-13e5-4e5a-891b-6526f86ab85b" providerId="ADAL" clId="{F088F3A0-6B23-4C0A-A4F1-CDB60BCB5E4C}" dt="2022-10-24T04:40:25.984" v="989" actId="1076"/>
          <ac:picMkLst>
            <pc:docMk/>
            <pc:sldMk cId="37016895" sldId="299"/>
            <ac:picMk id="3" creationId="{6A1EBC42-424E-E979-FC79-C36F80854A31}"/>
          </ac:picMkLst>
        </pc:picChg>
        <pc:picChg chg="del mod">
          <ac:chgData name="Yuchen Yan" userId="dde64670-13e5-4e5a-891b-6526f86ab85b" providerId="ADAL" clId="{F088F3A0-6B23-4C0A-A4F1-CDB60BCB5E4C}" dt="2022-10-24T04:39:41.057" v="978" actId="478"/>
          <ac:picMkLst>
            <pc:docMk/>
            <pc:sldMk cId="37016895" sldId="299"/>
            <ac:picMk id="5" creationId="{6C89CA02-F900-C6CE-BA37-3129A8DC2F98}"/>
          </ac:picMkLst>
        </pc:picChg>
        <pc:cxnChg chg="add mod">
          <ac:chgData name="Yuchen Yan" userId="dde64670-13e5-4e5a-891b-6526f86ab85b" providerId="ADAL" clId="{F088F3A0-6B23-4C0A-A4F1-CDB60BCB5E4C}" dt="2022-10-24T04:42:06.035" v="1021" actId="1582"/>
          <ac:cxnSpMkLst>
            <pc:docMk/>
            <pc:sldMk cId="37016895" sldId="299"/>
            <ac:cxnSpMk id="10" creationId="{6E659528-94A3-587F-D2D4-3028AB9EBEBC}"/>
          </ac:cxnSpMkLst>
        </pc:cxnChg>
      </pc:sldChg>
      <pc:sldChg chg="addSp delSp modSp mod modAnim">
        <pc:chgData name="Yuchen Yan" userId="dde64670-13e5-4e5a-891b-6526f86ab85b" providerId="ADAL" clId="{F088F3A0-6B23-4C0A-A4F1-CDB60BCB5E4C}" dt="2022-10-24T04:45:56.340" v="1087" actId="1076"/>
        <pc:sldMkLst>
          <pc:docMk/>
          <pc:sldMk cId="777091372" sldId="300"/>
        </pc:sldMkLst>
        <pc:spChg chg="add mod">
          <ac:chgData name="Yuchen Yan" userId="dde64670-13e5-4e5a-891b-6526f86ab85b" providerId="ADAL" clId="{F088F3A0-6B23-4C0A-A4F1-CDB60BCB5E4C}" dt="2022-10-24T04:45:56.340" v="1087" actId="1076"/>
          <ac:spMkLst>
            <pc:docMk/>
            <pc:sldMk cId="777091372" sldId="300"/>
            <ac:spMk id="2" creationId="{E7CB042D-3A93-CAE7-4028-8BB5821C5F84}"/>
          </ac:spMkLst>
        </pc:spChg>
        <pc:spChg chg="mod">
          <ac:chgData name="Yuchen Yan" userId="dde64670-13e5-4e5a-891b-6526f86ab85b" providerId="ADAL" clId="{F088F3A0-6B23-4C0A-A4F1-CDB60BCB5E4C}" dt="2022-10-24T04:44:04.134" v="1066" actId="1076"/>
          <ac:spMkLst>
            <pc:docMk/>
            <pc:sldMk cId="777091372" sldId="300"/>
            <ac:spMk id="9" creationId="{C94E7FC6-920B-2591-8A49-D7C3E6C8F62D}"/>
          </ac:spMkLst>
        </pc:spChg>
        <pc:picChg chg="del mod">
          <ac:chgData name="Yuchen Yan" userId="dde64670-13e5-4e5a-891b-6526f86ab85b" providerId="ADAL" clId="{F088F3A0-6B23-4C0A-A4F1-CDB60BCB5E4C}" dt="2022-10-24T04:44:43.395" v="1067" actId="478"/>
          <ac:picMkLst>
            <pc:docMk/>
            <pc:sldMk cId="777091372" sldId="300"/>
            <ac:picMk id="4" creationId="{90634CCB-6C6C-F866-070B-70418D29B243}"/>
          </ac:picMkLst>
        </pc:picChg>
        <pc:picChg chg="add del">
          <ac:chgData name="Yuchen Yan" userId="dde64670-13e5-4e5a-891b-6526f86ab85b" providerId="ADAL" clId="{F088F3A0-6B23-4C0A-A4F1-CDB60BCB5E4C}" dt="2022-10-24T04:44:46.243" v="1069" actId="478"/>
          <ac:picMkLst>
            <pc:docMk/>
            <pc:sldMk cId="777091372" sldId="300"/>
            <ac:picMk id="5" creationId="{6AEB9570-F4BB-3A23-87D6-4617AF14DCF0}"/>
          </ac:picMkLst>
        </pc:picChg>
        <pc:picChg chg="add mod ord">
          <ac:chgData name="Yuchen Yan" userId="dde64670-13e5-4e5a-891b-6526f86ab85b" providerId="ADAL" clId="{F088F3A0-6B23-4C0A-A4F1-CDB60BCB5E4C}" dt="2022-10-24T04:45:24.474" v="1078" actId="1076"/>
          <ac:picMkLst>
            <pc:docMk/>
            <pc:sldMk cId="777091372" sldId="300"/>
            <ac:picMk id="7" creationId="{D2CD5CBD-EACA-0F02-A6B6-905519E441F4}"/>
          </ac:picMkLst>
        </pc:picChg>
        <pc:cxnChg chg="add mod">
          <ac:chgData name="Yuchen Yan" userId="dde64670-13e5-4e5a-891b-6526f86ab85b" providerId="ADAL" clId="{F088F3A0-6B23-4C0A-A4F1-CDB60BCB5E4C}" dt="2022-10-24T04:45:31.904" v="1080" actId="1582"/>
          <ac:cxnSpMkLst>
            <pc:docMk/>
            <pc:sldMk cId="777091372" sldId="300"/>
            <ac:cxnSpMk id="13" creationId="{C0370CD0-4906-3FF0-765C-08AC15ECAC35}"/>
          </ac:cxnSpMkLst>
        </pc:cxnChg>
        <pc:cxnChg chg="add mod">
          <ac:chgData name="Yuchen Yan" userId="dde64670-13e5-4e5a-891b-6526f86ab85b" providerId="ADAL" clId="{F088F3A0-6B23-4C0A-A4F1-CDB60BCB5E4C}" dt="2022-10-24T04:45:39.472" v="1084" actId="14100"/>
          <ac:cxnSpMkLst>
            <pc:docMk/>
            <pc:sldMk cId="777091372" sldId="300"/>
            <ac:cxnSpMk id="14" creationId="{06CB2C0A-247A-0DF7-1C13-F161E6855523}"/>
          </ac:cxnSpMkLst>
        </pc:cxnChg>
      </pc:sldChg>
      <pc:sldChg chg="del">
        <pc:chgData name="Yuchen Yan" userId="dde64670-13e5-4e5a-891b-6526f86ab85b" providerId="ADAL" clId="{F088F3A0-6B23-4C0A-A4F1-CDB60BCB5E4C}" dt="2022-10-23T16:30:11.055" v="421" actId="47"/>
        <pc:sldMkLst>
          <pc:docMk/>
          <pc:sldMk cId="980207880" sldId="301"/>
        </pc:sldMkLst>
      </pc:sldChg>
      <pc:sldChg chg="del">
        <pc:chgData name="Yuchen Yan" userId="dde64670-13e5-4e5a-891b-6526f86ab85b" providerId="ADAL" clId="{F088F3A0-6B23-4C0A-A4F1-CDB60BCB5E4C}" dt="2022-10-23T16:30:15.726" v="426" actId="47"/>
        <pc:sldMkLst>
          <pc:docMk/>
          <pc:sldMk cId="472716599" sldId="302"/>
        </pc:sldMkLst>
      </pc:sldChg>
      <pc:sldChg chg="del">
        <pc:chgData name="Yuchen Yan" userId="dde64670-13e5-4e5a-891b-6526f86ab85b" providerId="ADAL" clId="{F088F3A0-6B23-4C0A-A4F1-CDB60BCB5E4C}" dt="2022-10-23T16:30:16.545" v="427" actId="47"/>
        <pc:sldMkLst>
          <pc:docMk/>
          <pc:sldMk cId="4009948242" sldId="303"/>
        </pc:sldMkLst>
      </pc:sldChg>
      <pc:sldChg chg="del">
        <pc:chgData name="Yuchen Yan" userId="dde64670-13e5-4e5a-891b-6526f86ab85b" providerId="ADAL" clId="{F088F3A0-6B23-4C0A-A4F1-CDB60BCB5E4C}" dt="2022-10-23T16:01:19.951" v="116" actId="47"/>
        <pc:sldMkLst>
          <pc:docMk/>
          <pc:sldMk cId="3716720983" sldId="335"/>
        </pc:sldMkLst>
      </pc:sldChg>
      <pc:sldChg chg="del">
        <pc:chgData name="Yuchen Yan" userId="dde64670-13e5-4e5a-891b-6526f86ab85b" providerId="ADAL" clId="{F088F3A0-6B23-4C0A-A4F1-CDB60BCB5E4C}" dt="2022-10-23T16:01:16.309" v="115" actId="47"/>
        <pc:sldMkLst>
          <pc:docMk/>
          <pc:sldMk cId="3001280752" sldId="1089"/>
        </pc:sldMkLst>
      </pc:sldChg>
      <pc:sldChg chg="del">
        <pc:chgData name="Yuchen Yan" userId="dde64670-13e5-4e5a-891b-6526f86ab85b" providerId="ADAL" clId="{F088F3A0-6B23-4C0A-A4F1-CDB60BCB5E4C}" dt="2022-10-23T16:01:40.179" v="117" actId="47"/>
        <pc:sldMkLst>
          <pc:docMk/>
          <pc:sldMk cId="3287118762" sldId="1217"/>
        </pc:sldMkLst>
      </pc:sldChg>
      <pc:sldChg chg="del">
        <pc:chgData name="Yuchen Yan" userId="dde64670-13e5-4e5a-891b-6526f86ab85b" providerId="ADAL" clId="{F088F3A0-6B23-4C0A-A4F1-CDB60BCB5E4C}" dt="2022-10-23T16:01:43.079" v="118" actId="47"/>
        <pc:sldMkLst>
          <pc:docMk/>
          <pc:sldMk cId="168567327" sldId="1253"/>
        </pc:sldMkLst>
      </pc:sldChg>
      <pc:sldChg chg="addSp modSp mod">
        <pc:chgData name="Yuchen Yan" userId="dde64670-13e5-4e5a-891b-6526f86ab85b" providerId="ADAL" clId="{F088F3A0-6B23-4C0A-A4F1-CDB60BCB5E4C}" dt="2022-10-23T16:33:15.297" v="499" actId="20577"/>
        <pc:sldMkLst>
          <pc:docMk/>
          <pc:sldMk cId="389182801" sldId="1255"/>
        </pc:sldMkLst>
        <pc:spChg chg="mod">
          <ac:chgData name="Yuchen Yan" userId="dde64670-13e5-4e5a-891b-6526f86ab85b" providerId="ADAL" clId="{F088F3A0-6B23-4C0A-A4F1-CDB60BCB5E4C}" dt="2022-10-23T16:33:13.964" v="498" actId="20577"/>
          <ac:spMkLst>
            <pc:docMk/>
            <pc:sldMk cId="389182801" sldId="1255"/>
            <ac:spMk id="2" creationId="{B8A6CE74-7F88-684E-866F-BAB1AD097059}"/>
          </ac:spMkLst>
        </pc:spChg>
        <pc:spChg chg="add mod">
          <ac:chgData name="Yuchen Yan" userId="dde64670-13e5-4e5a-891b-6526f86ab85b" providerId="ADAL" clId="{F088F3A0-6B23-4C0A-A4F1-CDB60BCB5E4C}" dt="2022-10-23T16:32:19.904" v="459" actId="1076"/>
          <ac:spMkLst>
            <pc:docMk/>
            <pc:sldMk cId="389182801" sldId="1255"/>
            <ac:spMk id="3" creationId="{0335A5AA-1CC3-63FE-DF18-147CD2478A2A}"/>
          </ac:spMkLst>
        </pc:spChg>
        <pc:spChg chg="mod">
          <ac:chgData name="Yuchen Yan" userId="dde64670-13e5-4e5a-891b-6526f86ab85b" providerId="ADAL" clId="{F088F3A0-6B23-4C0A-A4F1-CDB60BCB5E4C}" dt="2022-10-23T16:31:11.385" v="446" actId="14100"/>
          <ac:spMkLst>
            <pc:docMk/>
            <pc:sldMk cId="389182801" sldId="1255"/>
            <ac:spMk id="7" creationId="{45A6390C-89FA-CE63-1EC9-4A55E85FBEC4}"/>
          </ac:spMkLst>
        </pc:spChg>
        <pc:spChg chg="mod">
          <ac:chgData name="Yuchen Yan" userId="dde64670-13e5-4e5a-891b-6526f86ab85b" providerId="ADAL" clId="{F088F3A0-6B23-4C0A-A4F1-CDB60BCB5E4C}" dt="2022-10-23T16:33:03.760" v="497" actId="113"/>
          <ac:spMkLst>
            <pc:docMk/>
            <pc:sldMk cId="389182801" sldId="1255"/>
            <ac:spMk id="11" creationId="{2996E906-B1BB-7639-08F7-95388445D31F}"/>
          </ac:spMkLst>
        </pc:spChg>
        <pc:spChg chg="mod">
          <ac:chgData name="Yuchen Yan" userId="dde64670-13e5-4e5a-891b-6526f86ab85b" providerId="ADAL" clId="{F088F3A0-6B23-4C0A-A4F1-CDB60BCB5E4C}" dt="2022-10-23T16:33:15.297" v="499" actId="20577"/>
          <ac:spMkLst>
            <pc:docMk/>
            <pc:sldMk cId="389182801" sldId="1255"/>
            <ac:spMk id="12" creationId="{AF91C167-A4D0-566D-2E7F-145DEBCD469F}"/>
          </ac:spMkLst>
        </pc:spChg>
      </pc:sldChg>
      <pc:sldChg chg="modSp mod">
        <pc:chgData name="Yuchen Yan" userId="dde64670-13e5-4e5a-891b-6526f86ab85b" providerId="ADAL" clId="{F088F3A0-6B23-4C0A-A4F1-CDB60BCB5E4C}" dt="2022-10-23T16:34:53.822" v="529" actId="1076"/>
        <pc:sldMkLst>
          <pc:docMk/>
          <pc:sldMk cId="4178748887" sldId="1256"/>
        </pc:sldMkLst>
        <pc:spChg chg="mod">
          <ac:chgData name="Yuchen Yan" userId="dde64670-13e5-4e5a-891b-6526f86ab85b" providerId="ADAL" clId="{F088F3A0-6B23-4C0A-A4F1-CDB60BCB5E4C}" dt="2022-10-23T16:34:53.822" v="529" actId="1076"/>
          <ac:spMkLst>
            <pc:docMk/>
            <pc:sldMk cId="4178748887" sldId="1256"/>
            <ac:spMk id="2" creationId="{B8A6CE74-7F88-684E-866F-BAB1AD097059}"/>
          </ac:spMkLst>
        </pc:spChg>
        <pc:spChg chg="mod">
          <ac:chgData name="Yuchen Yan" userId="dde64670-13e5-4e5a-891b-6526f86ab85b" providerId="ADAL" clId="{F088F3A0-6B23-4C0A-A4F1-CDB60BCB5E4C}" dt="2022-10-23T16:34:24.542" v="519" actId="14100"/>
          <ac:spMkLst>
            <pc:docMk/>
            <pc:sldMk cId="4178748887" sldId="1256"/>
            <ac:spMk id="7" creationId="{45A6390C-89FA-CE63-1EC9-4A55E85FBEC4}"/>
          </ac:spMkLst>
        </pc:spChg>
        <pc:spChg chg="mod">
          <ac:chgData name="Yuchen Yan" userId="dde64670-13e5-4e5a-891b-6526f86ab85b" providerId="ADAL" clId="{F088F3A0-6B23-4C0A-A4F1-CDB60BCB5E4C}" dt="2022-10-23T16:34:18.274" v="517" actId="403"/>
          <ac:spMkLst>
            <pc:docMk/>
            <pc:sldMk cId="4178748887" sldId="1256"/>
            <ac:spMk id="11" creationId="{2996E906-B1BB-7639-08F7-95388445D31F}"/>
          </ac:spMkLst>
        </pc:spChg>
        <pc:spChg chg="mod">
          <ac:chgData name="Yuchen Yan" userId="dde64670-13e5-4e5a-891b-6526f86ab85b" providerId="ADAL" clId="{F088F3A0-6B23-4C0A-A4F1-CDB60BCB5E4C}" dt="2022-10-23T16:34:02.393" v="513" actId="1076"/>
          <ac:spMkLst>
            <pc:docMk/>
            <pc:sldMk cId="4178748887" sldId="1256"/>
            <ac:spMk id="16" creationId="{BE6B8703-BA66-FAA6-6054-ADECB64BB1DA}"/>
          </ac:spMkLst>
        </pc:spChg>
        <pc:spChg chg="mod">
          <ac:chgData name="Yuchen Yan" userId="dde64670-13e5-4e5a-891b-6526f86ab85b" providerId="ADAL" clId="{F088F3A0-6B23-4C0A-A4F1-CDB60BCB5E4C}" dt="2022-10-23T16:33:56.230" v="509" actId="14100"/>
          <ac:spMkLst>
            <pc:docMk/>
            <pc:sldMk cId="4178748887" sldId="1256"/>
            <ac:spMk id="17" creationId="{E5E779D4-FD35-E707-20E3-D5D3241A3201}"/>
          </ac:spMkLst>
        </pc:spChg>
        <pc:spChg chg="mod">
          <ac:chgData name="Yuchen Yan" userId="dde64670-13e5-4e5a-891b-6526f86ab85b" providerId="ADAL" clId="{F088F3A0-6B23-4C0A-A4F1-CDB60BCB5E4C}" dt="2022-10-23T16:34:12.601" v="516" actId="14100"/>
          <ac:spMkLst>
            <pc:docMk/>
            <pc:sldMk cId="4178748887" sldId="1256"/>
            <ac:spMk id="20" creationId="{E1AAE09D-0558-E024-654A-72E058C60E3D}"/>
          </ac:spMkLst>
        </pc:spChg>
        <pc:spChg chg="mod">
          <ac:chgData name="Yuchen Yan" userId="dde64670-13e5-4e5a-891b-6526f86ab85b" providerId="ADAL" clId="{F088F3A0-6B23-4C0A-A4F1-CDB60BCB5E4C}" dt="2022-10-23T16:33:49.578" v="505" actId="1076"/>
          <ac:spMkLst>
            <pc:docMk/>
            <pc:sldMk cId="4178748887" sldId="1256"/>
            <ac:spMk id="22" creationId="{525E5864-29D9-3CD8-CBC7-78950748FCA0}"/>
          </ac:spMkLst>
        </pc:spChg>
        <pc:spChg chg="mod">
          <ac:chgData name="Yuchen Yan" userId="dde64670-13e5-4e5a-891b-6526f86ab85b" providerId="ADAL" clId="{F088F3A0-6B23-4C0A-A4F1-CDB60BCB5E4C}" dt="2022-10-23T16:33:47.197" v="504" actId="1076"/>
          <ac:spMkLst>
            <pc:docMk/>
            <pc:sldMk cId="4178748887" sldId="1256"/>
            <ac:spMk id="23" creationId="{CE122382-2323-FF57-B5BD-EE6F0B3DA0B7}"/>
          </ac:spMkLst>
        </pc:spChg>
      </pc:sldChg>
      <pc:sldChg chg="addSp delSp modSp mod">
        <pc:chgData name="Yuchen Yan" userId="dde64670-13e5-4e5a-891b-6526f86ab85b" providerId="ADAL" clId="{F088F3A0-6B23-4C0A-A4F1-CDB60BCB5E4C}" dt="2022-10-26T20:28:37.824" v="1735" actId="1076"/>
        <pc:sldMkLst>
          <pc:docMk/>
          <pc:sldMk cId="3895021131" sldId="1257"/>
        </pc:sldMkLst>
        <pc:picChg chg="del">
          <ac:chgData name="Yuchen Yan" userId="dde64670-13e5-4e5a-891b-6526f86ab85b" providerId="ADAL" clId="{F088F3A0-6B23-4C0A-A4F1-CDB60BCB5E4C}" dt="2022-10-26T20:27:04.280" v="1722" actId="478"/>
          <ac:picMkLst>
            <pc:docMk/>
            <pc:sldMk cId="3895021131" sldId="1257"/>
            <ac:picMk id="3" creationId="{F9842A74-0DE4-276D-C8B5-E444F5814832}"/>
          </ac:picMkLst>
        </pc:picChg>
        <pc:picChg chg="add mod">
          <ac:chgData name="Yuchen Yan" userId="dde64670-13e5-4e5a-891b-6526f86ab85b" providerId="ADAL" clId="{F088F3A0-6B23-4C0A-A4F1-CDB60BCB5E4C}" dt="2022-10-26T20:28:37.824" v="1735" actId="1076"/>
          <ac:picMkLst>
            <pc:docMk/>
            <pc:sldMk cId="3895021131" sldId="1257"/>
            <ac:picMk id="4" creationId="{E016A968-20E0-D953-4992-B6A553598DD0}"/>
          </ac:picMkLst>
        </pc:picChg>
      </pc:sldChg>
      <pc:sldChg chg="addSp delSp modSp mod">
        <pc:chgData name="Yuchen Yan" userId="dde64670-13e5-4e5a-891b-6526f86ab85b" providerId="ADAL" clId="{F088F3A0-6B23-4C0A-A4F1-CDB60BCB5E4C}" dt="2022-10-26T20:27:48.473" v="1728" actId="1076"/>
        <pc:sldMkLst>
          <pc:docMk/>
          <pc:sldMk cId="2198065483" sldId="1258"/>
        </pc:sldMkLst>
        <pc:picChg chg="add mod">
          <ac:chgData name="Yuchen Yan" userId="dde64670-13e5-4e5a-891b-6526f86ab85b" providerId="ADAL" clId="{F088F3A0-6B23-4C0A-A4F1-CDB60BCB5E4C}" dt="2022-10-26T20:27:48.473" v="1728" actId="1076"/>
          <ac:picMkLst>
            <pc:docMk/>
            <pc:sldMk cId="2198065483" sldId="1258"/>
            <ac:picMk id="3" creationId="{6C4489A2-4E08-C45B-3799-7C7EE4ECCA29}"/>
          </ac:picMkLst>
        </pc:picChg>
        <pc:picChg chg="del">
          <ac:chgData name="Yuchen Yan" userId="dde64670-13e5-4e5a-891b-6526f86ab85b" providerId="ADAL" clId="{F088F3A0-6B23-4C0A-A4F1-CDB60BCB5E4C}" dt="2022-10-26T20:27:41.564" v="1723" actId="478"/>
          <ac:picMkLst>
            <pc:docMk/>
            <pc:sldMk cId="2198065483" sldId="1258"/>
            <ac:picMk id="8" creationId="{A2DCD377-CC32-3E2A-D1C7-6EF131F6773F}"/>
          </ac:picMkLst>
        </pc:picChg>
      </pc:sldChg>
      <pc:sldChg chg="addSp delSp modSp mod">
        <pc:chgData name="Yuchen Yan" userId="dde64670-13e5-4e5a-891b-6526f86ab85b" providerId="ADAL" clId="{F088F3A0-6B23-4C0A-A4F1-CDB60BCB5E4C}" dt="2022-10-26T20:28:16.960" v="1733" actId="1076"/>
        <pc:sldMkLst>
          <pc:docMk/>
          <pc:sldMk cId="3101062025" sldId="1259"/>
        </pc:sldMkLst>
        <pc:picChg chg="add mod">
          <ac:chgData name="Yuchen Yan" userId="dde64670-13e5-4e5a-891b-6526f86ab85b" providerId="ADAL" clId="{F088F3A0-6B23-4C0A-A4F1-CDB60BCB5E4C}" dt="2022-10-26T20:28:16.960" v="1733" actId="1076"/>
          <ac:picMkLst>
            <pc:docMk/>
            <pc:sldMk cId="3101062025" sldId="1259"/>
            <ac:picMk id="3" creationId="{E397338F-DAC6-B432-361A-0CB3A63AC11A}"/>
          </ac:picMkLst>
        </pc:picChg>
        <pc:picChg chg="del">
          <ac:chgData name="Yuchen Yan" userId="dde64670-13e5-4e5a-891b-6526f86ab85b" providerId="ADAL" clId="{F088F3A0-6B23-4C0A-A4F1-CDB60BCB5E4C}" dt="2022-10-26T20:28:09.791" v="1729" actId="478"/>
          <ac:picMkLst>
            <pc:docMk/>
            <pc:sldMk cId="3101062025" sldId="1259"/>
            <ac:picMk id="11" creationId="{2CB060D3-CB97-B471-7E4D-A290A631EEF6}"/>
          </ac:picMkLst>
        </pc:picChg>
      </pc:sldChg>
      <pc:sldChg chg="del">
        <pc:chgData name="Yuchen Yan" userId="dde64670-13e5-4e5a-891b-6526f86ab85b" providerId="ADAL" clId="{F088F3A0-6B23-4C0A-A4F1-CDB60BCB5E4C}" dt="2022-10-23T16:30:09.611" v="419" actId="47"/>
        <pc:sldMkLst>
          <pc:docMk/>
          <pc:sldMk cId="1642399756" sldId="1260"/>
        </pc:sldMkLst>
      </pc:sldChg>
      <pc:sldChg chg="del">
        <pc:chgData name="Yuchen Yan" userId="dde64670-13e5-4e5a-891b-6526f86ab85b" providerId="ADAL" clId="{F088F3A0-6B23-4C0A-A4F1-CDB60BCB5E4C}" dt="2022-10-23T16:30:10.375" v="420" actId="47"/>
        <pc:sldMkLst>
          <pc:docMk/>
          <pc:sldMk cId="3821895676" sldId="1261"/>
        </pc:sldMkLst>
      </pc:sldChg>
      <pc:sldChg chg="del">
        <pc:chgData name="Yuchen Yan" userId="dde64670-13e5-4e5a-891b-6526f86ab85b" providerId="ADAL" clId="{F088F3A0-6B23-4C0A-A4F1-CDB60BCB5E4C}" dt="2022-10-23T16:30:11.712" v="422" actId="47"/>
        <pc:sldMkLst>
          <pc:docMk/>
          <pc:sldMk cId="3976919794" sldId="1262"/>
        </pc:sldMkLst>
      </pc:sldChg>
      <pc:sldChg chg="del">
        <pc:chgData name="Yuchen Yan" userId="dde64670-13e5-4e5a-891b-6526f86ab85b" providerId="ADAL" clId="{F088F3A0-6B23-4C0A-A4F1-CDB60BCB5E4C}" dt="2022-10-23T16:30:14.965" v="425" actId="47"/>
        <pc:sldMkLst>
          <pc:docMk/>
          <pc:sldMk cId="4181918665" sldId="1263"/>
        </pc:sldMkLst>
      </pc:sldChg>
      <pc:sldChg chg="del">
        <pc:chgData name="Yuchen Yan" userId="dde64670-13e5-4e5a-891b-6526f86ab85b" providerId="ADAL" clId="{F088F3A0-6B23-4C0A-A4F1-CDB60BCB5E4C}" dt="2022-10-23T16:30:40.757" v="440" actId="47"/>
        <pc:sldMkLst>
          <pc:docMk/>
          <pc:sldMk cId="3535234526" sldId="1264"/>
        </pc:sldMkLst>
      </pc:sldChg>
      <pc:sldChg chg="del">
        <pc:chgData name="Yuchen Yan" userId="dde64670-13e5-4e5a-891b-6526f86ab85b" providerId="ADAL" clId="{F088F3A0-6B23-4C0A-A4F1-CDB60BCB5E4C}" dt="2022-10-23T16:30:08.204" v="418" actId="47"/>
        <pc:sldMkLst>
          <pc:docMk/>
          <pc:sldMk cId="1379553240" sldId="1265"/>
        </pc:sldMkLst>
      </pc:sldChg>
      <pc:sldChg chg="del">
        <pc:chgData name="Yuchen Yan" userId="dde64670-13e5-4e5a-891b-6526f86ab85b" providerId="ADAL" clId="{F088F3A0-6B23-4C0A-A4F1-CDB60BCB5E4C}" dt="2022-10-23T16:30:23.637" v="429" actId="47"/>
        <pc:sldMkLst>
          <pc:docMk/>
          <pc:sldMk cId="3859318696" sldId="1268"/>
        </pc:sldMkLst>
      </pc:sldChg>
      <pc:sldChg chg="del">
        <pc:chgData name="Yuchen Yan" userId="dde64670-13e5-4e5a-891b-6526f86ab85b" providerId="ADAL" clId="{F088F3A0-6B23-4C0A-A4F1-CDB60BCB5E4C}" dt="2022-10-23T16:30:23.822" v="430" actId="47"/>
        <pc:sldMkLst>
          <pc:docMk/>
          <pc:sldMk cId="3908604970" sldId="1269"/>
        </pc:sldMkLst>
      </pc:sldChg>
      <pc:sldChg chg="del">
        <pc:chgData name="Yuchen Yan" userId="dde64670-13e5-4e5a-891b-6526f86ab85b" providerId="ADAL" clId="{F088F3A0-6B23-4C0A-A4F1-CDB60BCB5E4C}" dt="2022-10-23T16:30:24.715" v="431" actId="47"/>
        <pc:sldMkLst>
          <pc:docMk/>
          <pc:sldMk cId="2483854176" sldId="1270"/>
        </pc:sldMkLst>
      </pc:sldChg>
      <pc:sldChg chg="del">
        <pc:chgData name="Yuchen Yan" userId="dde64670-13e5-4e5a-891b-6526f86ab85b" providerId="ADAL" clId="{F088F3A0-6B23-4C0A-A4F1-CDB60BCB5E4C}" dt="2022-10-23T16:30:25.728" v="433" actId="47"/>
        <pc:sldMkLst>
          <pc:docMk/>
          <pc:sldMk cId="2490504906" sldId="1271"/>
        </pc:sldMkLst>
      </pc:sldChg>
      <pc:sldChg chg="del">
        <pc:chgData name="Yuchen Yan" userId="dde64670-13e5-4e5a-891b-6526f86ab85b" providerId="ADAL" clId="{F088F3A0-6B23-4C0A-A4F1-CDB60BCB5E4C}" dt="2022-10-23T16:30:26.539" v="434" actId="47"/>
        <pc:sldMkLst>
          <pc:docMk/>
          <pc:sldMk cId="4058253929" sldId="1272"/>
        </pc:sldMkLst>
      </pc:sldChg>
      <pc:sldChg chg="del">
        <pc:chgData name="Yuchen Yan" userId="dde64670-13e5-4e5a-891b-6526f86ab85b" providerId="ADAL" clId="{F088F3A0-6B23-4C0A-A4F1-CDB60BCB5E4C}" dt="2022-10-23T16:30:28.068" v="436" actId="47"/>
        <pc:sldMkLst>
          <pc:docMk/>
          <pc:sldMk cId="3973821054" sldId="1273"/>
        </pc:sldMkLst>
      </pc:sldChg>
      <pc:sldChg chg="del">
        <pc:chgData name="Yuchen Yan" userId="dde64670-13e5-4e5a-891b-6526f86ab85b" providerId="ADAL" clId="{F088F3A0-6B23-4C0A-A4F1-CDB60BCB5E4C}" dt="2022-10-23T16:30:29.186" v="437" actId="47"/>
        <pc:sldMkLst>
          <pc:docMk/>
          <pc:sldMk cId="2338205750" sldId="1274"/>
        </pc:sldMkLst>
      </pc:sldChg>
      <pc:sldChg chg="del">
        <pc:chgData name="Yuchen Yan" userId="dde64670-13e5-4e5a-891b-6526f86ab85b" providerId="ADAL" clId="{F088F3A0-6B23-4C0A-A4F1-CDB60BCB5E4C}" dt="2022-10-23T16:30:18.595" v="428" actId="47"/>
        <pc:sldMkLst>
          <pc:docMk/>
          <pc:sldMk cId="3983098340" sldId="1275"/>
        </pc:sldMkLst>
      </pc:sldChg>
      <pc:sldChg chg="del">
        <pc:chgData name="Yuchen Yan" userId="dde64670-13e5-4e5a-891b-6526f86ab85b" providerId="ADAL" clId="{F088F3A0-6B23-4C0A-A4F1-CDB60BCB5E4C}" dt="2022-10-23T16:30:42.132" v="441" actId="47"/>
        <pc:sldMkLst>
          <pc:docMk/>
          <pc:sldMk cId="1934180556" sldId="1276"/>
        </pc:sldMkLst>
      </pc:sldChg>
      <pc:sldChg chg="addSp delSp modSp mod modAnim">
        <pc:chgData name="Yuchen Yan" userId="dde64670-13e5-4e5a-891b-6526f86ab85b" providerId="ADAL" clId="{F088F3A0-6B23-4C0A-A4F1-CDB60BCB5E4C}" dt="2022-10-24T18:36:23.858" v="1410" actId="20577"/>
        <pc:sldMkLst>
          <pc:docMk/>
          <pc:sldMk cId="749321456" sldId="1278"/>
        </pc:sldMkLst>
        <pc:spChg chg="add mod">
          <ac:chgData name="Yuchen Yan" userId="dde64670-13e5-4e5a-891b-6526f86ab85b" providerId="ADAL" clId="{F088F3A0-6B23-4C0A-A4F1-CDB60BCB5E4C}" dt="2022-10-24T18:36:23.858" v="1410" actId="20577"/>
          <ac:spMkLst>
            <pc:docMk/>
            <pc:sldMk cId="749321456" sldId="1278"/>
            <ac:spMk id="2" creationId="{04F4FCA0-7EE6-C359-1CEF-8BAF40EF7FE3}"/>
          </ac:spMkLst>
        </pc:spChg>
        <pc:spChg chg="add del mod">
          <ac:chgData name="Yuchen Yan" userId="dde64670-13e5-4e5a-891b-6526f86ab85b" providerId="ADAL" clId="{F088F3A0-6B23-4C0A-A4F1-CDB60BCB5E4C}" dt="2022-10-24T05:45:27.824" v="1231"/>
          <ac:spMkLst>
            <pc:docMk/>
            <pc:sldMk cId="749321456" sldId="1278"/>
            <ac:spMk id="2" creationId="{0FE2002E-6B75-0973-2F17-3A5269044F06}"/>
          </ac:spMkLst>
        </pc:spChg>
        <pc:spChg chg="mod">
          <ac:chgData name="Yuchen Yan" userId="dde64670-13e5-4e5a-891b-6526f86ab85b" providerId="ADAL" clId="{F088F3A0-6B23-4C0A-A4F1-CDB60BCB5E4C}" dt="2022-10-24T18:32:35.419" v="1311" actId="1076"/>
          <ac:spMkLst>
            <pc:docMk/>
            <pc:sldMk cId="749321456" sldId="1278"/>
            <ac:spMk id="3" creationId="{F07B1859-729D-5547-8D27-B39B4A7734CA}"/>
          </ac:spMkLst>
        </pc:spChg>
        <pc:spChg chg="mod">
          <ac:chgData name="Yuchen Yan" userId="dde64670-13e5-4e5a-891b-6526f86ab85b" providerId="ADAL" clId="{F088F3A0-6B23-4C0A-A4F1-CDB60BCB5E4C}" dt="2022-10-24T18:35:21.490" v="1387" actId="21"/>
          <ac:spMkLst>
            <pc:docMk/>
            <pc:sldMk cId="749321456" sldId="1278"/>
            <ac:spMk id="4" creationId="{0B6C16D8-82EF-B84F-AC29-7E101F188EFF}"/>
          </ac:spMkLst>
        </pc:spChg>
        <pc:spChg chg="mod">
          <ac:chgData name="Yuchen Yan" userId="dde64670-13e5-4e5a-891b-6526f86ab85b" providerId="ADAL" clId="{F088F3A0-6B23-4C0A-A4F1-CDB60BCB5E4C}" dt="2022-10-24T18:32:35.419" v="1311" actId="1076"/>
          <ac:spMkLst>
            <pc:docMk/>
            <pc:sldMk cId="749321456" sldId="1278"/>
            <ac:spMk id="5" creationId="{AA166708-2449-7943-8A5F-4F04C12C867F}"/>
          </ac:spMkLst>
        </pc:spChg>
        <pc:spChg chg="add mod">
          <ac:chgData name="Yuchen Yan" userId="dde64670-13e5-4e5a-891b-6526f86ab85b" providerId="ADAL" clId="{F088F3A0-6B23-4C0A-A4F1-CDB60BCB5E4C}" dt="2022-10-24T18:32:38.077" v="1312" actId="1076"/>
          <ac:spMkLst>
            <pc:docMk/>
            <pc:sldMk cId="749321456" sldId="1278"/>
            <ac:spMk id="7" creationId="{EF508F90-C52D-A692-7780-CB25A1DDEB34}"/>
          </ac:spMkLst>
        </pc:spChg>
        <pc:spChg chg="mod">
          <ac:chgData name="Yuchen Yan" userId="dde64670-13e5-4e5a-891b-6526f86ab85b" providerId="ADAL" clId="{F088F3A0-6B23-4C0A-A4F1-CDB60BCB5E4C}" dt="2022-10-24T05:45:24.481" v="1230"/>
          <ac:spMkLst>
            <pc:docMk/>
            <pc:sldMk cId="749321456" sldId="1278"/>
            <ac:spMk id="10" creationId="{37C8802C-5BCF-6C85-075E-AB8F31467020}"/>
          </ac:spMkLst>
        </pc:spChg>
        <pc:spChg chg="mod">
          <ac:chgData name="Yuchen Yan" userId="dde64670-13e5-4e5a-891b-6526f86ab85b" providerId="ADAL" clId="{F088F3A0-6B23-4C0A-A4F1-CDB60BCB5E4C}" dt="2022-10-24T05:45:24.481" v="1230"/>
          <ac:spMkLst>
            <pc:docMk/>
            <pc:sldMk cId="749321456" sldId="1278"/>
            <ac:spMk id="11" creationId="{8541EC44-8639-DD4B-AEAB-B25192FAA654}"/>
          </ac:spMkLst>
        </pc:spChg>
        <pc:grpChg chg="add del mod">
          <ac:chgData name="Yuchen Yan" userId="dde64670-13e5-4e5a-891b-6526f86ab85b" providerId="ADAL" clId="{F088F3A0-6B23-4C0A-A4F1-CDB60BCB5E4C}" dt="2022-10-24T05:45:27.824" v="1231"/>
          <ac:grpSpMkLst>
            <pc:docMk/>
            <pc:sldMk cId="749321456" sldId="1278"/>
            <ac:grpSpMk id="8" creationId="{83DDD6E1-3E85-9A24-91E1-3BCAC4573DE0}"/>
          </ac:grpSpMkLst>
        </pc:grpChg>
        <pc:picChg chg="add del mod">
          <ac:chgData name="Yuchen Yan" userId="dde64670-13e5-4e5a-891b-6526f86ab85b" providerId="ADAL" clId="{F088F3A0-6B23-4C0A-A4F1-CDB60BCB5E4C}" dt="2022-10-24T01:50:25.918" v="613" actId="478"/>
          <ac:picMkLst>
            <pc:docMk/>
            <pc:sldMk cId="749321456" sldId="1278"/>
            <ac:picMk id="2" creationId="{795CEF8D-CD0A-964D-09D8-82CFC6D1F514}"/>
          </ac:picMkLst>
        </pc:picChg>
        <pc:picChg chg="del">
          <ac:chgData name="Yuchen Yan" userId="dde64670-13e5-4e5a-891b-6526f86ab85b" providerId="ADAL" clId="{F088F3A0-6B23-4C0A-A4F1-CDB60BCB5E4C}" dt="2022-10-23T16:37:07.935" v="556" actId="21"/>
          <ac:picMkLst>
            <pc:docMk/>
            <pc:sldMk cId="749321456" sldId="1278"/>
            <ac:picMk id="6" creationId="{1F5C5F81-E571-2642-AF7C-C6E627526D43}"/>
          </ac:picMkLst>
        </pc:picChg>
        <pc:picChg chg="add del mod">
          <ac:chgData name="Yuchen Yan" userId="dde64670-13e5-4e5a-891b-6526f86ab85b" providerId="ADAL" clId="{F088F3A0-6B23-4C0A-A4F1-CDB60BCB5E4C}" dt="2022-10-24T05:45:27.824" v="1231"/>
          <ac:picMkLst>
            <pc:docMk/>
            <pc:sldMk cId="749321456" sldId="1278"/>
            <ac:picMk id="6" creationId="{78534954-2350-8B8C-4B37-D17096C58939}"/>
          </ac:picMkLst>
        </pc:picChg>
        <pc:picChg chg="add mod">
          <ac:chgData name="Yuchen Yan" userId="dde64670-13e5-4e5a-891b-6526f86ab85b" providerId="ADAL" clId="{F088F3A0-6B23-4C0A-A4F1-CDB60BCB5E4C}" dt="2022-10-24T18:32:35.419" v="1311" actId="1076"/>
          <ac:picMkLst>
            <pc:docMk/>
            <pc:sldMk cId="749321456" sldId="1278"/>
            <ac:picMk id="9" creationId="{17BEFFF1-84AA-627E-A303-E29C89F1A132}"/>
          </ac:picMkLst>
        </pc:picChg>
      </pc:sldChg>
      <pc:sldChg chg="addSp modSp add mod ord modAnim">
        <pc:chgData name="Yuchen Yan" userId="dde64670-13e5-4e5a-891b-6526f86ab85b" providerId="ADAL" clId="{F088F3A0-6B23-4C0A-A4F1-CDB60BCB5E4C}" dt="2022-10-24T18:50:39.198" v="1655" actId="14100"/>
        <pc:sldMkLst>
          <pc:docMk/>
          <pc:sldMk cId="1754060070" sldId="1279"/>
        </pc:sldMkLst>
        <pc:spChg chg="mod">
          <ac:chgData name="Yuchen Yan" userId="dde64670-13e5-4e5a-891b-6526f86ab85b" providerId="ADAL" clId="{F088F3A0-6B23-4C0A-A4F1-CDB60BCB5E4C}" dt="2022-10-24T18:31:10.841" v="1273" actId="1076"/>
          <ac:spMkLst>
            <pc:docMk/>
            <pc:sldMk cId="1754060070" sldId="1279"/>
            <ac:spMk id="3" creationId="{F07B1859-729D-5547-8D27-B39B4A7734CA}"/>
          </ac:spMkLst>
        </pc:spChg>
        <pc:spChg chg="mod">
          <ac:chgData name="Yuchen Yan" userId="dde64670-13e5-4e5a-891b-6526f86ab85b" providerId="ADAL" clId="{F088F3A0-6B23-4C0A-A4F1-CDB60BCB5E4C}" dt="2022-10-24T18:50:25.010" v="1637" actId="1035"/>
          <ac:spMkLst>
            <pc:docMk/>
            <pc:sldMk cId="1754060070" sldId="1279"/>
            <ac:spMk id="4" creationId="{0B6C16D8-82EF-B84F-AC29-7E101F188EFF}"/>
          </ac:spMkLst>
        </pc:spChg>
        <pc:spChg chg="add mod">
          <ac:chgData name="Yuchen Yan" userId="dde64670-13e5-4e5a-891b-6526f86ab85b" providerId="ADAL" clId="{F088F3A0-6B23-4C0A-A4F1-CDB60BCB5E4C}" dt="2022-10-24T18:50:17.007" v="1624" actId="1036"/>
          <ac:spMkLst>
            <pc:docMk/>
            <pc:sldMk cId="1754060070" sldId="1279"/>
            <ac:spMk id="6" creationId="{468C6A38-921A-F7D2-F249-E8811B6A6EB0}"/>
          </ac:spMkLst>
        </pc:spChg>
        <pc:grpChg chg="mod">
          <ac:chgData name="Yuchen Yan" userId="dde64670-13e5-4e5a-891b-6526f86ab85b" providerId="ADAL" clId="{F088F3A0-6B23-4C0A-A4F1-CDB60BCB5E4C}" dt="2022-10-24T18:50:30.799" v="1654" actId="1038"/>
          <ac:grpSpMkLst>
            <pc:docMk/>
            <pc:sldMk cId="1754060070" sldId="1279"/>
            <ac:grpSpMk id="9" creationId="{5EB8006E-A1A8-ADD0-AF17-2844D7EE26A6}"/>
          </ac:grpSpMkLst>
        </pc:grpChg>
        <pc:picChg chg="add mod">
          <ac:chgData name="Yuchen Yan" userId="dde64670-13e5-4e5a-891b-6526f86ab85b" providerId="ADAL" clId="{F088F3A0-6B23-4C0A-A4F1-CDB60BCB5E4C}" dt="2022-10-24T18:50:39.198" v="1655" actId="14100"/>
          <ac:picMkLst>
            <pc:docMk/>
            <pc:sldMk cId="1754060070" sldId="1279"/>
            <ac:picMk id="5" creationId="{BB1822A7-9EEA-435A-4FC8-6C5DA0EF3816}"/>
          </ac:picMkLst>
        </pc:picChg>
        <pc:picChg chg="mod">
          <ac:chgData name="Yuchen Yan" userId="dde64670-13e5-4e5a-891b-6526f86ab85b" providerId="ADAL" clId="{F088F3A0-6B23-4C0A-A4F1-CDB60BCB5E4C}" dt="2022-10-24T18:50:22.259" v="1635" actId="1036"/>
          <ac:picMkLst>
            <pc:docMk/>
            <pc:sldMk cId="1754060070" sldId="1279"/>
            <ac:picMk id="8" creationId="{F87D8B55-C378-1E74-E7A8-E96CA88DDF8D}"/>
          </ac:picMkLst>
        </pc:picChg>
      </pc:sldChg>
      <pc:sldChg chg="del">
        <pc:chgData name="Yuchen Yan" userId="dde64670-13e5-4e5a-891b-6526f86ab85b" providerId="ADAL" clId="{F088F3A0-6B23-4C0A-A4F1-CDB60BCB5E4C}" dt="2022-10-23T16:30:13.155" v="423" actId="47"/>
        <pc:sldMkLst>
          <pc:docMk/>
          <pc:sldMk cId="1904209259" sldId="1279"/>
        </pc:sldMkLst>
      </pc:sldChg>
      <pc:sldChg chg="modSp add del mod">
        <pc:chgData name="Yuchen Yan" userId="dde64670-13e5-4e5a-891b-6526f86ab85b" providerId="ADAL" clId="{F088F3A0-6B23-4C0A-A4F1-CDB60BCB5E4C}" dt="2022-10-24T04:38:21.825" v="970" actId="47"/>
        <pc:sldMkLst>
          <pc:docMk/>
          <pc:sldMk cId="3990327690" sldId="1279"/>
        </pc:sldMkLst>
        <pc:picChg chg="mod">
          <ac:chgData name="Yuchen Yan" userId="dde64670-13e5-4e5a-891b-6526f86ab85b" providerId="ADAL" clId="{F088F3A0-6B23-4C0A-A4F1-CDB60BCB5E4C}" dt="2022-10-24T04:33:55.923" v="931" actId="1076"/>
          <ac:picMkLst>
            <pc:docMk/>
            <pc:sldMk cId="3990327690" sldId="1279"/>
            <ac:picMk id="5" creationId="{6C89CA02-F900-C6CE-BA37-3129A8DC2F98}"/>
          </ac:picMkLst>
        </pc:picChg>
      </pc:sldChg>
      <pc:sldChg chg="addSp delSp modSp add del mod modAnim">
        <pc:chgData name="Yuchen Yan" userId="dde64670-13e5-4e5a-891b-6526f86ab85b" providerId="ADAL" clId="{F088F3A0-6B23-4C0A-A4F1-CDB60BCB5E4C}" dt="2022-10-24T04:37:50.097" v="969" actId="47"/>
        <pc:sldMkLst>
          <pc:docMk/>
          <pc:sldMk cId="394423737" sldId="1280"/>
        </pc:sldMkLst>
        <pc:spChg chg="mod">
          <ac:chgData name="Yuchen Yan" userId="dde64670-13e5-4e5a-891b-6526f86ab85b" providerId="ADAL" clId="{F088F3A0-6B23-4C0A-A4F1-CDB60BCB5E4C}" dt="2022-10-24T04:35:55.497" v="956" actId="164"/>
          <ac:spMkLst>
            <pc:docMk/>
            <pc:sldMk cId="394423737" sldId="1280"/>
            <ac:spMk id="3" creationId="{ABF33126-3444-C642-90B0-7DF535FEB3D5}"/>
          </ac:spMkLst>
        </pc:spChg>
        <pc:spChg chg="mod">
          <ac:chgData name="Yuchen Yan" userId="dde64670-13e5-4e5a-891b-6526f86ab85b" providerId="ADAL" clId="{F088F3A0-6B23-4C0A-A4F1-CDB60BCB5E4C}" dt="2022-10-24T04:35:55.497" v="956" actId="164"/>
          <ac:spMkLst>
            <pc:docMk/>
            <pc:sldMk cId="394423737" sldId="1280"/>
            <ac:spMk id="4" creationId="{FA6222DE-9C47-194D-8E3D-A087AAD366F5}"/>
          </ac:spMkLst>
        </pc:spChg>
        <pc:spChg chg="mod">
          <ac:chgData name="Yuchen Yan" userId="dde64670-13e5-4e5a-891b-6526f86ab85b" providerId="ADAL" clId="{F088F3A0-6B23-4C0A-A4F1-CDB60BCB5E4C}" dt="2022-10-24T04:36:33.280" v="965" actId="1076"/>
          <ac:spMkLst>
            <pc:docMk/>
            <pc:sldMk cId="394423737" sldId="1280"/>
            <ac:spMk id="6" creationId="{1C65F193-6531-CE4D-8FE0-875AFF445277}"/>
          </ac:spMkLst>
        </pc:spChg>
        <pc:spChg chg="mod">
          <ac:chgData name="Yuchen Yan" userId="dde64670-13e5-4e5a-891b-6526f86ab85b" providerId="ADAL" clId="{F088F3A0-6B23-4C0A-A4F1-CDB60BCB5E4C}" dt="2022-10-24T04:34:37.403" v="941" actId="1076"/>
          <ac:spMkLst>
            <pc:docMk/>
            <pc:sldMk cId="394423737" sldId="1280"/>
            <ac:spMk id="9" creationId="{8DDAEFFA-119C-484B-AEEF-5F4874A361CA}"/>
          </ac:spMkLst>
        </pc:spChg>
        <pc:spChg chg="add">
          <ac:chgData name="Yuchen Yan" userId="dde64670-13e5-4e5a-891b-6526f86ab85b" providerId="ADAL" clId="{F088F3A0-6B23-4C0A-A4F1-CDB60BCB5E4C}" dt="2022-10-24T04:36:50.384" v="968" actId="11529"/>
          <ac:spMkLst>
            <pc:docMk/>
            <pc:sldMk cId="394423737" sldId="1280"/>
            <ac:spMk id="19" creationId="{A8310AFE-AB30-854E-AD67-00E087C206B4}"/>
          </ac:spMkLst>
        </pc:spChg>
        <pc:grpChg chg="add mod">
          <ac:chgData name="Yuchen Yan" userId="dde64670-13e5-4e5a-891b-6526f86ab85b" providerId="ADAL" clId="{F088F3A0-6B23-4C0A-A4F1-CDB60BCB5E4C}" dt="2022-10-24T04:36:36.212" v="966" actId="1076"/>
          <ac:grpSpMkLst>
            <pc:docMk/>
            <pc:sldMk cId="394423737" sldId="1280"/>
            <ac:grpSpMk id="17" creationId="{3E3E442D-AE3C-83DD-AEA9-3974FBEDBABA}"/>
          </ac:grpSpMkLst>
        </pc:grpChg>
        <pc:picChg chg="add del mod ord">
          <ac:chgData name="Yuchen Yan" userId="dde64670-13e5-4e5a-891b-6526f86ab85b" providerId="ADAL" clId="{F088F3A0-6B23-4C0A-A4F1-CDB60BCB5E4C}" dt="2022-10-24T04:35:07.540" v="943" actId="478"/>
          <ac:picMkLst>
            <pc:docMk/>
            <pc:sldMk cId="394423737" sldId="1280"/>
            <ac:picMk id="5" creationId="{019D9C6F-1C37-83FF-1442-587BE05E6598}"/>
          </ac:picMkLst>
        </pc:picChg>
        <pc:picChg chg="add del">
          <ac:chgData name="Yuchen Yan" userId="dde64670-13e5-4e5a-891b-6526f86ab85b" providerId="ADAL" clId="{F088F3A0-6B23-4C0A-A4F1-CDB60BCB5E4C}" dt="2022-10-24T04:35:23.601" v="945" actId="478"/>
          <ac:picMkLst>
            <pc:docMk/>
            <pc:sldMk cId="394423737" sldId="1280"/>
            <ac:picMk id="14" creationId="{02A836F2-E2E3-999B-D71B-95F2287DC3E4}"/>
          </ac:picMkLst>
        </pc:picChg>
        <pc:picChg chg="add mod ord modCrop">
          <ac:chgData name="Yuchen Yan" userId="dde64670-13e5-4e5a-891b-6526f86ab85b" providerId="ADAL" clId="{F088F3A0-6B23-4C0A-A4F1-CDB60BCB5E4C}" dt="2022-10-24T04:36:39.180" v="967" actId="14100"/>
          <ac:picMkLst>
            <pc:docMk/>
            <pc:sldMk cId="394423737" sldId="1280"/>
            <ac:picMk id="16" creationId="{63187BD3-DA6F-8797-337C-074BD76E29E4}"/>
          </ac:picMkLst>
        </pc:picChg>
        <pc:picChg chg="del">
          <ac:chgData name="Yuchen Yan" userId="dde64670-13e5-4e5a-891b-6526f86ab85b" providerId="ADAL" clId="{F088F3A0-6B23-4C0A-A4F1-CDB60BCB5E4C}" dt="2022-10-24T04:34:12.196" v="934" actId="478"/>
          <ac:picMkLst>
            <pc:docMk/>
            <pc:sldMk cId="394423737" sldId="1280"/>
            <ac:picMk id="18" creationId="{971DD707-C5D9-7C11-D729-8EC1E43D9393}"/>
          </ac:picMkLst>
        </pc:picChg>
        <pc:picChg chg="del">
          <ac:chgData name="Yuchen Yan" userId="dde64670-13e5-4e5a-891b-6526f86ab85b" providerId="ADAL" clId="{F088F3A0-6B23-4C0A-A4F1-CDB60BCB5E4C}" dt="2022-10-24T04:34:09.469" v="933" actId="478"/>
          <ac:picMkLst>
            <pc:docMk/>
            <pc:sldMk cId="394423737" sldId="1280"/>
            <ac:picMk id="20" creationId="{DAB38E82-81E6-D3A9-0F1B-D6112F65A914}"/>
          </ac:picMkLst>
        </pc:picChg>
        <pc:picChg chg="del">
          <ac:chgData name="Yuchen Yan" userId="dde64670-13e5-4e5a-891b-6526f86ab85b" providerId="ADAL" clId="{F088F3A0-6B23-4C0A-A4F1-CDB60BCB5E4C}" dt="2022-10-24T04:34:15.251" v="935" actId="478"/>
          <ac:picMkLst>
            <pc:docMk/>
            <pc:sldMk cId="394423737" sldId="1280"/>
            <ac:picMk id="22" creationId="{B5913536-642C-AC85-3D1B-EF0B1D5D28DF}"/>
          </ac:picMkLst>
        </pc:picChg>
      </pc:sldChg>
      <pc:sldMasterChg chg="delSldLayout">
        <pc:chgData name="Yuchen Yan" userId="dde64670-13e5-4e5a-891b-6526f86ab85b" providerId="ADAL" clId="{F088F3A0-6B23-4C0A-A4F1-CDB60BCB5E4C}" dt="2022-10-23T16:01:16.309" v="115" actId="47"/>
        <pc:sldMasterMkLst>
          <pc:docMk/>
          <pc:sldMasterMk cId="265353204" sldId="2147483648"/>
        </pc:sldMasterMkLst>
        <pc:sldLayoutChg chg="del">
          <pc:chgData name="Yuchen Yan" userId="dde64670-13e5-4e5a-891b-6526f86ab85b" providerId="ADAL" clId="{F088F3A0-6B23-4C0A-A4F1-CDB60BCB5E4C}" dt="2022-10-23T16:01:16.309" v="115" actId="47"/>
          <pc:sldLayoutMkLst>
            <pc:docMk/>
            <pc:sldMasterMk cId="265353204" sldId="2147483648"/>
            <pc:sldLayoutMk cId="2410549714" sldId="2147483660"/>
          </pc:sldLayoutMkLst>
        </pc:sldLayoutChg>
      </pc:sldMasterChg>
    </pc:docChg>
  </pc:docChgLst>
  <pc:docChgLst>
    <pc:chgData name="Yuchen Yan" userId="dde64670-13e5-4e5a-891b-6526f86ab85b" providerId="ADAL" clId="{4C7A8A7A-4D5B-4723-978B-2165EE7275F0}"/>
    <pc:docChg chg="modSld">
      <pc:chgData name="Yuchen Yan" userId="dde64670-13e5-4e5a-891b-6526f86ab85b" providerId="ADAL" clId="{4C7A8A7A-4D5B-4723-978B-2165EE7275F0}" dt="2022-06-23T20:55:37.680" v="18" actId="1076"/>
      <pc:docMkLst>
        <pc:docMk/>
      </pc:docMkLst>
      <pc:sldChg chg="modSp mod">
        <pc:chgData name="Yuchen Yan" userId="dde64670-13e5-4e5a-891b-6526f86ab85b" providerId="ADAL" clId="{4C7A8A7A-4D5B-4723-978B-2165EE7275F0}" dt="2022-06-23T17:38:41.040" v="17" actId="1076"/>
        <pc:sldMkLst>
          <pc:docMk/>
          <pc:sldMk cId="3287118762" sldId="1217"/>
        </pc:sldMkLst>
        <pc:picChg chg="mod">
          <ac:chgData name="Yuchen Yan" userId="dde64670-13e5-4e5a-891b-6526f86ab85b" providerId="ADAL" clId="{4C7A8A7A-4D5B-4723-978B-2165EE7275F0}" dt="2022-06-23T17:38:41.040" v="17" actId="1076"/>
          <ac:picMkLst>
            <pc:docMk/>
            <pc:sldMk cId="3287118762" sldId="1217"/>
            <ac:picMk id="7" creationId="{1804C873-F304-8F49-9754-994AD9FC7963}"/>
          </ac:picMkLst>
        </pc:picChg>
      </pc:sldChg>
      <pc:sldChg chg="modSp mod">
        <pc:chgData name="Yuchen Yan" userId="dde64670-13e5-4e5a-891b-6526f86ab85b" providerId="ADAL" clId="{4C7A8A7A-4D5B-4723-978B-2165EE7275F0}" dt="2022-06-23T20:55:37.680" v="18" actId="1076"/>
        <pc:sldMkLst>
          <pc:docMk/>
          <pc:sldMk cId="3821895676" sldId="1261"/>
        </pc:sldMkLst>
        <pc:spChg chg="mod">
          <ac:chgData name="Yuchen Yan" userId="dde64670-13e5-4e5a-891b-6526f86ab85b" providerId="ADAL" clId="{4C7A8A7A-4D5B-4723-978B-2165EE7275F0}" dt="2022-06-23T20:55:37.680" v="18" actId="1076"/>
          <ac:spMkLst>
            <pc:docMk/>
            <pc:sldMk cId="3821895676" sldId="1261"/>
            <ac:spMk id="6" creationId="{748A87D5-6911-5E97-6485-8E076F6C2695}"/>
          </ac:spMkLst>
        </pc:spChg>
      </pc:sldChg>
      <pc:sldChg chg="addSp modSp mod">
        <pc:chgData name="Yuchen Yan" userId="dde64670-13e5-4e5a-891b-6526f86ab85b" providerId="ADAL" clId="{4C7A8A7A-4D5B-4723-978B-2165EE7275F0}" dt="2022-06-23T17:13:34.419" v="16" actId="1076"/>
        <pc:sldMkLst>
          <pc:docMk/>
          <pc:sldMk cId="1379553240" sldId="1265"/>
        </pc:sldMkLst>
        <pc:spChg chg="add mod">
          <ac:chgData name="Yuchen Yan" userId="dde64670-13e5-4e5a-891b-6526f86ab85b" providerId="ADAL" clId="{4C7A8A7A-4D5B-4723-978B-2165EE7275F0}" dt="2022-06-23T17:13:34.419" v="16" actId="1076"/>
          <ac:spMkLst>
            <pc:docMk/>
            <pc:sldMk cId="1379553240" sldId="1265"/>
            <ac:spMk id="10" creationId="{CB76DB1D-8975-3A7E-9E25-9513CDF5DF10}"/>
          </ac:spMkLst>
        </pc:spChg>
        <pc:spChg chg="mod">
          <ac:chgData name="Yuchen Yan" userId="dde64670-13e5-4e5a-891b-6526f86ab85b" providerId="ADAL" clId="{4C7A8A7A-4D5B-4723-978B-2165EE7275F0}" dt="2022-06-23T17:13:01.748" v="1" actId="1076"/>
          <ac:spMkLst>
            <pc:docMk/>
            <pc:sldMk cId="1379553240" sldId="1265"/>
            <ac:spMk id="12" creationId="{586238C7-8F57-4A45-A2BE-009EC0D4D37A}"/>
          </ac:spMkLst>
        </pc:spChg>
        <pc:spChg chg="mod">
          <ac:chgData name="Yuchen Yan" userId="dde64670-13e5-4e5a-891b-6526f86ab85b" providerId="ADAL" clId="{4C7A8A7A-4D5B-4723-978B-2165EE7275F0}" dt="2022-06-23T17:13:18.288" v="11" actId="1076"/>
          <ac:spMkLst>
            <pc:docMk/>
            <pc:sldMk cId="1379553240" sldId="1265"/>
            <ac:spMk id="14" creationId="{BC491673-8CA6-6841-BFDF-1023751058DB}"/>
          </ac:spMkLst>
        </pc:spChg>
        <pc:picChg chg="add mod">
          <ac:chgData name="Yuchen Yan" userId="dde64670-13e5-4e5a-891b-6526f86ab85b" providerId="ADAL" clId="{4C7A8A7A-4D5B-4723-978B-2165EE7275F0}" dt="2022-06-23T17:13:23.342" v="13" actId="1076"/>
          <ac:picMkLst>
            <pc:docMk/>
            <pc:sldMk cId="1379553240" sldId="1265"/>
            <ac:picMk id="3" creationId="{D75161B0-ABC1-2CCC-E183-853632C1D82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BDDE4B-949B-FC43-9BED-B39346ABF6E1}" type="datetimeFigureOut">
              <a:rPr lang="en-US" smtClean="0"/>
              <a:t>10/26/2022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8C6B78-7A4A-B045-84A7-63663F12F74D}" type="slidenum">
              <a:rPr lang="en-US" smtClean="0"/>
              <a:t>‹#›</a:t>
            </a:fld>
            <a:endParaRPr lang="en-US"/>
          </a:p>
        </p:txBody>
      </p:sp>
    </p:spTree>
    <p:extLst>
      <p:ext uri="{BB962C8B-B14F-4D97-AF65-F5344CB8AC3E}">
        <p14:creationId xmlns:p14="http://schemas.microsoft.com/office/powerpoint/2010/main" val="2126080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think about what your eat everyday, there are </a:t>
            </a:r>
            <a:r>
              <a:rPr lang="en-US" sz="1200" dirty="0">
                <a:solidFill>
                  <a:srgbClr val="FF0000"/>
                </a:solidFill>
              </a:rPr>
              <a:t>a high diversity of dietary carbohydrates in our foods from milk to vegie to fruit and meat. These carbohydrates exist as various polysaccharides, and glycoproteins, containing a high diversity of monosaccharides and of their linkages that connect them into glycan </a:t>
            </a:r>
            <a:r>
              <a:rPr lang="en-US" sz="1200" dirty="0" err="1">
                <a:solidFill>
                  <a:srgbClr val="FF0000"/>
                </a:solidFill>
              </a:rPr>
              <a:t>polysacccharides</a:t>
            </a:r>
            <a:r>
              <a:rPr lang="en-US" sz="1200" dirty="0">
                <a:solidFill>
                  <a:srgbClr val="FF0000"/>
                </a:solidFill>
              </a:rPr>
              <a:t>. </a:t>
            </a:r>
          </a:p>
        </p:txBody>
      </p:sp>
      <p:sp>
        <p:nvSpPr>
          <p:cNvPr id="4" name="Slide Number Placeholder 3"/>
          <p:cNvSpPr>
            <a:spLocks noGrp="1"/>
          </p:cNvSpPr>
          <p:nvPr>
            <p:ph type="sldNum" sz="quarter" idx="5"/>
          </p:nvPr>
        </p:nvSpPr>
        <p:spPr/>
        <p:txBody>
          <a:bodyPr/>
          <a:lstStyle/>
          <a:p>
            <a:fld id="{AF26BA93-7054-6E40-9DD2-B856B015FD16}" type="slidenum">
              <a:rPr lang="en-US" smtClean="0"/>
              <a:t>7</a:t>
            </a:fld>
            <a:endParaRPr lang="en-US"/>
          </a:p>
        </p:txBody>
      </p:sp>
    </p:spTree>
    <p:extLst>
      <p:ext uri="{BB962C8B-B14F-4D97-AF65-F5344CB8AC3E}">
        <p14:creationId xmlns:p14="http://schemas.microsoft.com/office/powerpoint/2010/main" val="1484071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885E0026-02D2-C14A-B1AB-C1A89C32D1B5}"/>
              </a:ext>
            </a:extLst>
          </p:cNvPr>
          <p:cNvSpPr>
            <a:spLocks noGrp="1" noRot="1" noChangeAspect="1" noChangeArrowheads="1" noTextEdit="1"/>
          </p:cNvSpPr>
          <p:nvPr>
            <p:ph type="sldImg"/>
          </p:nvPr>
        </p:nvSpPr>
        <p:spPr>
          <a:ln/>
        </p:spPr>
      </p:sp>
      <p:sp>
        <p:nvSpPr>
          <p:cNvPr id="82946" name="Notes Placeholder 2">
            <a:extLst>
              <a:ext uri="{FF2B5EF4-FFF2-40B4-BE49-F238E27FC236}">
                <a16:creationId xmlns:a16="http://schemas.microsoft.com/office/drawing/2014/main" id="{9464F55E-151F-4A4F-899C-4E72CD1B98B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MS PGothic" panose="020B0600070205080204" pitchFamily="34" charset="-128"/>
              </a:rPr>
              <a:t>These sugar connecting linkages are called glycosidic bonds. Breaking these bonds need carbohydrate active enzymes or </a:t>
            </a:r>
            <a:r>
              <a:rPr lang="en-US" altLang="en-US" dirty="0" err="1">
                <a:latin typeface="Arial" panose="020B0604020202020204" pitchFamily="34" charset="0"/>
                <a:ea typeface="MS PGothic" panose="020B0600070205080204" pitchFamily="34" charset="-128"/>
              </a:rPr>
              <a:t>CAZymes</a:t>
            </a:r>
            <a:r>
              <a:rPr lang="en-US" altLang="en-US" dirty="0">
                <a:latin typeface="Arial" panose="020B0604020202020204" pitchFamily="34" charset="0"/>
                <a:ea typeface="MS PGothic" panose="020B0600070205080204" pitchFamily="34" charset="-128"/>
              </a:rPr>
              <a:t>. Each of these different glycosidic bond will need a different </a:t>
            </a:r>
            <a:r>
              <a:rPr lang="en-US" altLang="en-US" dirty="0" err="1">
                <a:latin typeface="Arial" panose="020B0604020202020204" pitchFamily="34" charset="0"/>
                <a:ea typeface="MS PGothic" panose="020B0600070205080204" pitchFamily="34" charset="-128"/>
              </a:rPr>
              <a:t>CAZyme</a:t>
            </a:r>
            <a:r>
              <a:rPr lang="en-US" altLang="en-US" dirty="0">
                <a:latin typeface="Arial" panose="020B0604020202020204" pitchFamily="34" charset="0"/>
                <a:ea typeface="MS PGothic" panose="020B0600070205080204" pitchFamily="34" charset="-128"/>
              </a:rPr>
              <a:t>. Therefore to fully break down complex carbs into simple sugars, a large number of </a:t>
            </a:r>
            <a:r>
              <a:rPr lang="en-US" altLang="en-US" dirty="0" err="1">
                <a:latin typeface="Arial" panose="020B0604020202020204" pitchFamily="34" charset="0"/>
                <a:ea typeface="MS PGothic" panose="020B0600070205080204" pitchFamily="34" charset="-128"/>
              </a:rPr>
              <a:t>CAZymes</a:t>
            </a:r>
            <a:r>
              <a:rPr lang="en-US" altLang="en-US" dirty="0">
                <a:latin typeface="Arial" panose="020B0604020202020204" pitchFamily="34" charset="0"/>
                <a:ea typeface="MS PGothic" panose="020B0600070205080204" pitchFamily="34" charset="-128"/>
              </a:rPr>
              <a:t> will be needed.</a:t>
            </a:r>
          </a:p>
        </p:txBody>
      </p:sp>
      <p:sp>
        <p:nvSpPr>
          <p:cNvPr id="82947" name="Slide Number Placeholder 3">
            <a:extLst>
              <a:ext uri="{FF2B5EF4-FFF2-40B4-BE49-F238E27FC236}">
                <a16:creationId xmlns:a16="http://schemas.microsoft.com/office/drawing/2014/main" id="{57035594-68F8-0842-8352-0257CB60A7A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F7F7741-1CC2-FE47-9757-DB2B9E75519D}" type="slidenum">
              <a:rPr lang="en-US" altLang="en-US"/>
              <a:pPr/>
              <a:t>8</a:t>
            </a:fld>
            <a:endParaRPr lang="en-US" altLang="en-US"/>
          </a:p>
        </p:txBody>
      </p:sp>
    </p:spTree>
    <p:extLst>
      <p:ext uri="{BB962C8B-B14F-4D97-AF65-F5344CB8AC3E}">
        <p14:creationId xmlns:p14="http://schemas.microsoft.com/office/powerpoint/2010/main" val="2222462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CAZy</a:t>
            </a:r>
            <a:r>
              <a:rPr lang="en-US" dirty="0"/>
              <a:t> database collects all the experimentally characterized </a:t>
            </a:r>
            <a:r>
              <a:rPr lang="en-US" dirty="0" err="1"/>
              <a:t>CAZymes</a:t>
            </a:r>
            <a:r>
              <a:rPr lang="en-US" dirty="0"/>
              <a:t>. They regularly curate biochemical data and collect their protein homologs to form six classes with each class including between over a dozen and almost 200 families. If looking at the human genome, there are only 17 food digesting GH </a:t>
            </a:r>
            <a:r>
              <a:rPr lang="en-US" dirty="0" err="1"/>
              <a:t>CAZymes</a:t>
            </a:r>
            <a:r>
              <a:rPr lang="en-US" dirty="0"/>
              <a:t>. So most of dietary fibers can’t be digested by human enzymes in upper GI tract and will reach the large intestine for gut microbes to digest</a:t>
            </a:r>
          </a:p>
        </p:txBody>
      </p:sp>
      <p:sp>
        <p:nvSpPr>
          <p:cNvPr id="4" name="Slide Number Placeholder 3"/>
          <p:cNvSpPr>
            <a:spLocks noGrp="1"/>
          </p:cNvSpPr>
          <p:nvPr>
            <p:ph type="sldNum" sz="quarter" idx="5"/>
          </p:nvPr>
        </p:nvSpPr>
        <p:spPr/>
        <p:txBody>
          <a:bodyPr/>
          <a:lstStyle/>
          <a:p>
            <a:fld id="{AF26BA93-7054-6E40-9DD2-B856B015FD16}" type="slidenum">
              <a:rPr lang="en-US" smtClean="0"/>
              <a:t>9</a:t>
            </a:fld>
            <a:endParaRPr lang="en-US"/>
          </a:p>
        </p:txBody>
      </p:sp>
    </p:spTree>
    <p:extLst>
      <p:ext uri="{BB962C8B-B14F-4D97-AF65-F5344CB8AC3E}">
        <p14:creationId xmlns:p14="http://schemas.microsoft.com/office/powerpoint/2010/main" val="1066661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why gut bacteria typically encode more than hundreds of </a:t>
            </a:r>
            <a:r>
              <a:rPr lang="en-US" dirty="0" err="1"/>
              <a:t>CAZymes</a:t>
            </a:r>
            <a:r>
              <a:rPr lang="en-US" dirty="0"/>
              <a:t>. Some bacteria can have over 6% of its genes encoding </a:t>
            </a:r>
            <a:r>
              <a:rPr lang="en-US" dirty="0" err="1"/>
              <a:t>CAZymes</a:t>
            </a:r>
            <a:r>
              <a:rPr lang="en-US" dirty="0"/>
              <a:t>. If there are 1000 bacterial species in human gut and each has 100 </a:t>
            </a:r>
            <a:r>
              <a:rPr lang="en-US" dirty="0" err="1"/>
              <a:t>CAZyme</a:t>
            </a:r>
            <a:r>
              <a:rPr lang="en-US" dirty="0"/>
              <a:t> genes, this means 100,000 </a:t>
            </a:r>
            <a:r>
              <a:rPr lang="en-US" dirty="0" err="1"/>
              <a:t>CAZymes</a:t>
            </a:r>
            <a:r>
              <a:rPr lang="en-US" dirty="0"/>
              <a:t> genes present in human gut microbiome, much larger than the number in human genome.</a:t>
            </a:r>
          </a:p>
        </p:txBody>
      </p:sp>
      <p:sp>
        <p:nvSpPr>
          <p:cNvPr id="4" name="Slide Number Placeholder 3"/>
          <p:cNvSpPr>
            <a:spLocks noGrp="1"/>
          </p:cNvSpPr>
          <p:nvPr>
            <p:ph type="sldNum" sz="quarter" idx="5"/>
          </p:nvPr>
        </p:nvSpPr>
        <p:spPr/>
        <p:txBody>
          <a:bodyPr/>
          <a:lstStyle/>
          <a:p>
            <a:fld id="{AF26BA93-7054-6E40-9DD2-B856B015FD16}" type="slidenum">
              <a:rPr lang="en-US" smtClean="0"/>
              <a:t>10</a:t>
            </a:fld>
            <a:endParaRPr lang="en-US"/>
          </a:p>
        </p:txBody>
      </p:sp>
    </p:spTree>
    <p:extLst>
      <p:ext uri="{BB962C8B-B14F-4D97-AF65-F5344CB8AC3E}">
        <p14:creationId xmlns:p14="http://schemas.microsoft.com/office/powerpoint/2010/main" val="4172763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people annotate their microbial genomes and metagenomes for </a:t>
            </a:r>
            <a:r>
              <a:rPr lang="en-US" dirty="0" err="1"/>
              <a:t>CAZymes</a:t>
            </a:r>
            <a:r>
              <a:rPr lang="en-US" dirty="0"/>
              <a:t>? Before 2012, people BLAST their query against the </a:t>
            </a:r>
            <a:r>
              <a:rPr lang="en-US" dirty="0" err="1"/>
              <a:t>CAZy</a:t>
            </a:r>
            <a:r>
              <a:rPr lang="en-US" dirty="0"/>
              <a:t> protein sequence database. However, </a:t>
            </a:r>
            <a:r>
              <a:rPr lang="en-US" dirty="0" err="1"/>
              <a:t>CAZymes</a:t>
            </a:r>
            <a:r>
              <a:rPr lang="en-US" dirty="0"/>
              <a:t> are known to be modular and contain multiple domains. In 2012, we build a </a:t>
            </a:r>
            <a:r>
              <a:rPr lang="en-US" dirty="0" err="1"/>
              <a:t>CAZyme</a:t>
            </a:r>
            <a:r>
              <a:rPr lang="en-US" dirty="0"/>
              <a:t> HMM database called </a:t>
            </a:r>
            <a:r>
              <a:rPr lang="en-US" dirty="0" err="1"/>
              <a:t>dbCAN</a:t>
            </a:r>
            <a:r>
              <a:rPr lang="en-US" dirty="0"/>
              <a:t>, which defines a signature domain for each </a:t>
            </a:r>
            <a:r>
              <a:rPr lang="en-US" dirty="0" err="1"/>
              <a:t>CAZyme</a:t>
            </a:r>
            <a:r>
              <a:rPr lang="en-US" dirty="0"/>
              <a:t> family. This allows to identify all the </a:t>
            </a:r>
            <a:r>
              <a:rPr lang="en-US" dirty="0" err="1"/>
              <a:t>CAZyme</a:t>
            </a:r>
            <a:r>
              <a:rPr lang="en-US" dirty="0"/>
              <a:t> modules in a given query. After 2017, there are tools developed for short discrete amino acid peptides as the signature of each </a:t>
            </a:r>
            <a:r>
              <a:rPr lang="en-US" dirty="0" err="1"/>
              <a:t>CAZyme</a:t>
            </a:r>
            <a:r>
              <a:rPr lang="en-US" dirty="0"/>
              <a:t> family. One of these tools </a:t>
            </a:r>
            <a:r>
              <a:rPr lang="en-US" dirty="0" err="1"/>
              <a:t>eCAMI</a:t>
            </a:r>
            <a:r>
              <a:rPr lang="en-US" dirty="0"/>
              <a:t> was published by our lab in 2020. In 2018, we combined the three ideas and developed a meta server called dbCAN2, and we found </a:t>
            </a:r>
            <a:r>
              <a:rPr lang="en-US" dirty="0" err="1"/>
              <a:t>CAZymes</a:t>
            </a:r>
            <a:r>
              <a:rPr lang="en-US" dirty="0"/>
              <a:t> annotated by 2 and 3 tools are more accurate predictions.</a:t>
            </a:r>
          </a:p>
        </p:txBody>
      </p:sp>
      <p:sp>
        <p:nvSpPr>
          <p:cNvPr id="4" name="Slide Number Placeholder 3"/>
          <p:cNvSpPr>
            <a:spLocks noGrp="1"/>
          </p:cNvSpPr>
          <p:nvPr>
            <p:ph type="sldNum" sz="quarter" idx="5"/>
          </p:nvPr>
        </p:nvSpPr>
        <p:spPr/>
        <p:txBody>
          <a:bodyPr/>
          <a:lstStyle/>
          <a:p>
            <a:fld id="{AF26BA93-7054-6E40-9DD2-B856B015FD16}" type="slidenum">
              <a:rPr lang="en-US" smtClean="0"/>
              <a:t>11</a:t>
            </a:fld>
            <a:endParaRPr lang="en-US"/>
          </a:p>
        </p:txBody>
      </p:sp>
    </p:spTree>
    <p:extLst>
      <p:ext uri="{BB962C8B-B14F-4D97-AF65-F5344CB8AC3E}">
        <p14:creationId xmlns:p14="http://schemas.microsoft.com/office/powerpoint/2010/main" val="2572547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major findings in carbohydrate utilization research is the discovery of </a:t>
            </a:r>
            <a:r>
              <a:rPr lang="en-US" altLang="en-US" sz="1200" dirty="0">
                <a:solidFill>
                  <a:srgbClr val="FF0000"/>
                </a:solidFill>
                <a:latin typeface="Calibri" panose="020F0502020204030204" pitchFamily="34" charset="0"/>
                <a:cs typeface="Calibri" panose="020F0502020204030204" pitchFamily="34" charset="0"/>
              </a:rPr>
              <a:t>polysaccharide utilization loci in late 1990’s. The first studied PUL is the starch utilization loci in Bacteroides theta, which contains three </a:t>
            </a:r>
            <a:r>
              <a:rPr lang="en-US" altLang="en-US" sz="1200" dirty="0" err="1">
                <a:solidFill>
                  <a:srgbClr val="FF0000"/>
                </a:solidFill>
                <a:latin typeface="Calibri" panose="020F0502020204030204" pitchFamily="34" charset="0"/>
                <a:cs typeface="Calibri" panose="020F0502020204030204" pitchFamily="34" charset="0"/>
              </a:rPr>
              <a:t>CAZymes</a:t>
            </a:r>
            <a:r>
              <a:rPr lang="en-US" altLang="en-US" sz="1200" dirty="0">
                <a:solidFill>
                  <a:srgbClr val="FF0000"/>
                </a:solidFill>
                <a:latin typeface="Calibri" panose="020F0502020204030204" pitchFamily="34" charset="0"/>
                <a:cs typeface="Calibri" panose="020F0502020204030204" pitchFamily="34" charset="0"/>
              </a:rPr>
              <a:t>, two transporters, one regulator, and others likely sugar binding proteins. Since 2005, hundreds of PULs have been described in the literature, while most of them are characterized in gram- bacteria. In 2016, PULs were also found in gram+ bacteria.</a:t>
            </a:r>
            <a:endParaRPr lang="en-US" dirty="0"/>
          </a:p>
        </p:txBody>
      </p:sp>
      <p:sp>
        <p:nvSpPr>
          <p:cNvPr id="4" name="Slide Number Placeholder 3"/>
          <p:cNvSpPr>
            <a:spLocks noGrp="1"/>
          </p:cNvSpPr>
          <p:nvPr>
            <p:ph type="sldNum" sz="quarter" idx="5"/>
          </p:nvPr>
        </p:nvSpPr>
        <p:spPr/>
        <p:txBody>
          <a:bodyPr/>
          <a:lstStyle/>
          <a:p>
            <a:fld id="{AF26BA93-7054-6E40-9DD2-B856B015FD16}" type="slidenum">
              <a:rPr lang="en-US" smtClean="0"/>
              <a:t>12</a:t>
            </a:fld>
            <a:endParaRPr lang="en-US"/>
          </a:p>
        </p:txBody>
      </p:sp>
    </p:spTree>
    <p:extLst>
      <p:ext uri="{BB962C8B-B14F-4D97-AF65-F5344CB8AC3E}">
        <p14:creationId xmlns:p14="http://schemas.microsoft.com/office/powerpoint/2010/main" val="1183642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a:t>
            </a:r>
            <a:r>
              <a:rPr lang="en-US" dirty="0" err="1"/>
              <a:t>CAZymes</a:t>
            </a:r>
            <a:r>
              <a:rPr lang="en-US" dirty="0"/>
              <a:t> forming gene clusters is wide spread </a:t>
            </a:r>
            <a:r>
              <a:rPr lang="en-US" dirty="0" err="1"/>
              <a:t>phenominon</a:t>
            </a:r>
            <a:r>
              <a:rPr lang="en-US" dirty="0"/>
              <a:t> that microbes have evolved to adapt to carbohydrate rich environments like animal gut, forest floors, soils, oceans. Determining the substrates oof these gene clusters requires experimental characterization and can't be done in a high-throughput manner. However, predicting these gene clusters can be automated computationally. We have developed CGC-finder, a program to automatically scan any given DNA sequences to identify co-localized </a:t>
            </a:r>
            <a:r>
              <a:rPr lang="en-US" dirty="0" err="1"/>
              <a:t>CAZymes</a:t>
            </a:r>
            <a:r>
              <a:rPr lang="en-US" dirty="0"/>
              <a:t>, TCs, TFs, and STPs. It is integrated in the </a:t>
            </a:r>
            <a:r>
              <a:rPr lang="en-US" dirty="0" err="1"/>
              <a:t>dbCAN</a:t>
            </a:r>
            <a:r>
              <a:rPr lang="en-US" dirty="0"/>
              <a:t> tool package. Here is an example CGC that we identified from a </a:t>
            </a:r>
            <a:r>
              <a:rPr lang="en-US" dirty="0" err="1"/>
              <a:t>RefSeq</a:t>
            </a:r>
            <a:r>
              <a:rPr lang="en-US" dirty="0"/>
              <a:t> bacterial genome. It contains 42 genes and 35 are </a:t>
            </a:r>
            <a:r>
              <a:rPr lang="en-US" dirty="0" err="1"/>
              <a:t>CAZymes</a:t>
            </a:r>
            <a:r>
              <a:rPr lang="en-US" dirty="0"/>
              <a:t>.</a:t>
            </a:r>
          </a:p>
        </p:txBody>
      </p:sp>
      <p:sp>
        <p:nvSpPr>
          <p:cNvPr id="4" name="Slide Number Placeholder 3"/>
          <p:cNvSpPr>
            <a:spLocks noGrp="1"/>
          </p:cNvSpPr>
          <p:nvPr>
            <p:ph type="sldNum" sz="quarter" idx="5"/>
          </p:nvPr>
        </p:nvSpPr>
        <p:spPr/>
        <p:txBody>
          <a:bodyPr/>
          <a:lstStyle/>
          <a:p>
            <a:fld id="{AF26BA93-7054-6E40-9DD2-B856B015FD16}" type="slidenum">
              <a:rPr lang="en-US" smtClean="0"/>
              <a:t>13</a:t>
            </a:fld>
            <a:endParaRPr lang="en-US"/>
          </a:p>
        </p:txBody>
      </p:sp>
    </p:spTree>
    <p:extLst>
      <p:ext uri="{BB962C8B-B14F-4D97-AF65-F5344CB8AC3E}">
        <p14:creationId xmlns:p14="http://schemas.microsoft.com/office/powerpoint/2010/main" val="963553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web links to our </a:t>
            </a:r>
            <a:r>
              <a:rPr lang="en-US" dirty="0" err="1"/>
              <a:t>dbCAN</a:t>
            </a:r>
            <a:r>
              <a:rPr lang="en-US" dirty="0"/>
              <a:t> families tools.</a:t>
            </a:r>
          </a:p>
        </p:txBody>
      </p:sp>
      <p:sp>
        <p:nvSpPr>
          <p:cNvPr id="4" name="Slide Number Placeholder 3"/>
          <p:cNvSpPr>
            <a:spLocks noGrp="1"/>
          </p:cNvSpPr>
          <p:nvPr>
            <p:ph type="sldNum" sz="quarter" idx="5"/>
          </p:nvPr>
        </p:nvSpPr>
        <p:spPr/>
        <p:txBody>
          <a:bodyPr/>
          <a:lstStyle/>
          <a:p>
            <a:fld id="{AF26BA93-7054-6E40-9DD2-B856B015FD16}" type="slidenum">
              <a:rPr lang="en-US" smtClean="0"/>
              <a:t>14</a:t>
            </a:fld>
            <a:endParaRPr lang="en-US"/>
          </a:p>
        </p:txBody>
      </p:sp>
    </p:spTree>
    <p:extLst>
      <p:ext uri="{BB962C8B-B14F-4D97-AF65-F5344CB8AC3E}">
        <p14:creationId xmlns:p14="http://schemas.microsoft.com/office/powerpoint/2010/main" val="903091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AE9E-1F5D-8040-9F61-32EE94DC65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4A2A3E-E18D-A040-A0F6-B390DC45A7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4D5E9-6CA1-A14E-B2D4-D94F96DCD38D}"/>
              </a:ext>
            </a:extLst>
          </p:cNvPr>
          <p:cNvSpPr>
            <a:spLocks noGrp="1"/>
          </p:cNvSpPr>
          <p:nvPr>
            <p:ph type="dt" sz="half" idx="10"/>
          </p:nvPr>
        </p:nvSpPr>
        <p:spPr/>
        <p:txBody>
          <a:bodyPr/>
          <a:lstStyle/>
          <a:p>
            <a:fld id="{705D9BDB-7EB3-C342-9FC9-8EBFA7F7B9E3}" type="datetimeFigureOut">
              <a:rPr lang="en-US" smtClean="0"/>
              <a:t>10/26/2022</a:t>
            </a:fld>
            <a:endParaRPr lang="en-US"/>
          </a:p>
        </p:txBody>
      </p:sp>
      <p:sp>
        <p:nvSpPr>
          <p:cNvPr id="5" name="Footer Placeholder 4">
            <a:extLst>
              <a:ext uri="{FF2B5EF4-FFF2-40B4-BE49-F238E27FC236}">
                <a16:creationId xmlns:a16="http://schemas.microsoft.com/office/drawing/2014/main" id="{A0C49DC4-9D44-9E4F-8CFE-59DB78167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DC06A-F84C-A742-BD37-AA5338F68B41}"/>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1874082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1FC7C-A165-564D-B8B0-4F19C66673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E549E8-E361-C941-835E-CEECC891F8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9E9563-2D6F-5845-B610-5A89D46044D1}"/>
              </a:ext>
            </a:extLst>
          </p:cNvPr>
          <p:cNvSpPr>
            <a:spLocks noGrp="1"/>
          </p:cNvSpPr>
          <p:nvPr>
            <p:ph type="dt" sz="half" idx="10"/>
          </p:nvPr>
        </p:nvSpPr>
        <p:spPr/>
        <p:txBody>
          <a:bodyPr/>
          <a:lstStyle/>
          <a:p>
            <a:fld id="{705D9BDB-7EB3-C342-9FC9-8EBFA7F7B9E3}" type="datetimeFigureOut">
              <a:rPr lang="en-US" smtClean="0"/>
              <a:t>10/26/2022</a:t>
            </a:fld>
            <a:endParaRPr lang="en-US"/>
          </a:p>
        </p:txBody>
      </p:sp>
      <p:sp>
        <p:nvSpPr>
          <p:cNvPr id="5" name="Footer Placeholder 4">
            <a:extLst>
              <a:ext uri="{FF2B5EF4-FFF2-40B4-BE49-F238E27FC236}">
                <a16:creationId xmlns:a16="http://schemas.microsoft.com/office/drawing/2014/main" id="{CCEC3A38-766B-9144-B295-CCC77100C7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B467F-418A-E34C-9D45-C21A1E251D5A}"/>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4155308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25A591-0315-E64E-9F5E-757CD2FF9E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076B8F-D066-7C40-9286-D1C46DF06C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06FBC-F075-8943-B676-EE813605FD1C}"/>
              </a:ext>
            </a:extLst>
          </p:cNvPr>
          <p:cNvSpPr>
            <a:spLocks noGrp="1"/>
          </p:cNvSpPr>
          <p:nvPr>
            <p:ph type="dt" sz="half" idx="10"/>
          </p:nvPr>
        </p:nvSpPr>
        <p:spPr/>
        <p:txBody>
          <a:bodyPr/>
          <a:lstStyle/>
          <a:p>
            <a:fld id="{705D9BDB-7EB3-C342-9FC9-8EBFA7F7B9E3}" type="datetimeFigureOut">
              <a:rPr lang="en-US" smtClean="0"/>
              <a:t>10/26/2022</a:t>
            </a:fld>
            <a:endParaRPr lang="en-US"/>
          </a:p>
        </p:txBody>
      </p:sp>
      <p:sp>
        <p:nvSpPr>
          <p:cNvPr id="5" name="Footer Placeholder 4">
            <a:extLst>
              <a:ext uri="{FF2B5EF4-FFF2-40B4-BE49-F238E27FC236}">
                <a16:creationId xmlns:a16="http://schemas.microsoft.com/office/drawing/2014/main" id="{8DFBDE3F-7BA6-ED44-B66C-1A067D646E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3368B-BEA3-3C4E-8295-928AF97C2B76}"/>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1406252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3AB1-A43F-FD47-9BE0-1B74C651DC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1E36FB-D9D2-CC42-BEC0-C7E3EED045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E7C308-A629-6B4A-B5E7-D9CC7BA99671}"/>
              </a:ext>
            </a:extLst>
          </p:cNvPr>
          <p:cNvSpPr>
            <a:spLocks noGrp="1"/>
          </p:cNvSpPr>
          <p:nvPr>
            <p:ph type="dt" sz="half" idx="10"/>
          </p:nvPr>
        </p:nvSpPr>
        <p:spPr/>
        <p:txBody>
          <a:bodyPr/>
          <a:lstStyle/>
          <a:p>
            <a:fld id="{705D9BDB-7EB3-C342-9FC9-8EBFA7F7B9E3}" type="datetimeFigureOut">
              <a:rPr lang="en-US" smtClean="0"/>
              <a:t>10/26/2022</a:t>
            </a:fld>
            <a:endParaRPr lang="en-US"/>
          </a:p>
        </p:txBody>
      </p:sp>
      <p:sp>
        <p:nvSpPr>
          <p:cNvPr id="5" name="Footer Placeholder 4">
            <a:extLst>
              <a:ext uri="{FF2B5EF4-FFF2-40B4-BE49-F238E27FC236}">
                <a16:creationId xmlns:a16="http://schemas.microsoft.com/office/drawing/2014/main" id="{8B3207F6-7D6D-8343-BC71-02E14A2CD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01682-F8BB-A84E-99A8-48994AA23D44}"/>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205959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56C3-EA91-F94A-9907-D1184A9C2E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042667-2A58-4141-9F42-1EE94BC3CB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BFF8E6-1504-B841-945F-C77DF0712C9F}"/>
              </a:ext>
            </a:extLst>
          </p:cNvPr>
          <p:cNvSpPr>
            <a:spLocks noGrp="1"/>
          </p:cNvSpPr>
          <p:nvPr>
            <p:ph type="dt" sz="half" idx="10"/>
          </p:nvPr>
        </p:nvSpPr>
        <p:spPr/>
        <p:txBody>
          <a:bodyPr/>
          <a:lstStyle/>
          <a:p>
            <a:fld id="{705D9BDB-7EB3-C342-9FC9-8EBFA7F7B9E3}" type="datetimeFigureOut">
              <a:rPr lang="en-US" smtClean="0"/>
              <a:t>10/26/2022</a:t>
            </a:fld>
            <a:endParaRPr lang="en-US"/>
          </a:p>
        </p:txBody>
      </p:sp>
      <p:sp>
        <p:nvSpPr>
          <p:cNvPr id="5" name="Footer Placeholder 4">
            <a:extLst>
              <a:ext uri="{FF2B5EF4-FFF2-40B4-BE49-F238E27FC236}">
                <a16:creationId xmlns:a16="http://schemas.microsoft.com/office/drawing/2014/main" id="{B0BCD06A-D109-A643-8035-6F8CB29574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3E6243-A1D6-6046-BE51-AA8F319B7AA3}"/>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154619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A3EE-38C4-B44F-AA17-2D98823571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36E05C-F80B-A74A-8376-6C711C0012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42AAA5-3AE8-0C40-808B-2D039A8E0A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E9B8A7-060F-654D-885A-832719C34F86}"/>
              </a:ext>
            </a:extLst>
          </p:cNvPr>
          <p:cNvSpPr>
            <a:spLocks noGrp="1"/>
          </p:cNvSpPr>
          <p:nvPr>
            <p:ph type="dt" sz="half" idx="10"/>
          </p:nvPr>
        </p:nvSpPr>
        <p:spPr/>
        <p:txBody>
          <a:bodyPr/>
          <a:lstStyle/>
          <a:p>
            <a:fld id="{705D9BDB-7EB3-C342-9FC9-8EBFA7F7B9E3}" type="datetimeFigureOut">
              <a:rPr lang="en-US" smtClean="0"/>
              <a:t>10/26/2022</a:t>
            </a:fld>
            <a:endParaRPr lang="en-US"/>
          </a:p>
        </p:txBody>
      </p:sp>
      <p:sp>
        <p:nvSpPr>
          <p:cNvPr id="6" name="Footer Placeholder 5">
            <a:extLst>
              <a:ext uri="{FF2B5EF4-FFF2-40B4-BE49-F238E27FC236}">
                <a16:creationId xmlns:a16="http://schemas.microsoft.com/office/drawing/2014/main" id="{81A608B3-50B3-EA48-9491-4345F6C078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9E9FF8-1290-4E43-ADBF-87570AA8C510}"/>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3206380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6FE4-AEC9-684B-B822-E648D453E1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608ED-8854-5248-8DCE-769E940B7B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B309B7-7E92-9B42-90A6-9564F72994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0D00C6-496D-CD46-A89F-6F33A0D905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8F5D67-204E-9B46-9A26-1C483CFAAB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4E1653-A58D-BA4D-8242-97D0369AE52C}"/>
              </a:ext>
            </a:extLst>
          </p:cNvPr>
          <p:cNvSpPr>
            <a:spLocks noGrp="1"/>
          </p:cNvSpPr>
          <p:nvPr>
            <p:ph type="dt" sz="half" idx="10"/>
          </p:nvPr>
        </p:nvSpPr>
        <p:spPr/>
        <p:txBody>
          <a:bodyPr/>
          <a:lstStyle/>
          <a:p>
            <a:fld id="{705D9BDB-7EB3-C342-9FC9-8EBFA7F7B9E3}" type="datetimeFigureOut">
              <a:rPr lang="en-US" smtClean="0"/>
              <a:t>10/26/2022</a:t>
            </a:fld>
            <a:endParaRPr lang="en-US"/>
          </a:p>
        </p:txBody>
      </p:sp>
      <p:sp>
        <p:nvSpPr>
          <p:cNvPr id="8" name="Footer Placeholder 7">
            <a:extLst>
              <a:ext uri="{FF2B5EF4-FFF2-40B4-BE49-F238E27FC236}">
                <a16:creationId xmlns:a16="http://schemas.microsoft.com/office/drawing/2014/main" id="{AC3BF7CE-4E3D-9440-8024-0AA3EF7A99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BDFE19-B8BA-D04C-8269-0448105155CE}"/>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00299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BD7E2-A19F-F04D-906E-491187B8B2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3B049D-F10C-0B4B-9793-FBF28AA849D2}"/>
              </a:ext>
            </a:extLst>
          </p:cNvPr>
          <p:cNvSpPr>
            <a:spLocks noGrp="1"/>
          </p:cNvSpPr>
          <p:nvPr>
            <p:ph type="dt" sz="half" idx="10"/>
          </p:nvPr>
        </p:nvSpPr>
        <p:spPr/>
        <p:txBody>
          <a:bodyPr/>
          <a:lstStyle/>
          <a:p>
            <a:fld id="{705D9BDB-7EB3-C342-9FC9-8EBFA7F7B9E3}" type="datetimeFigureOut">
              <a:rPr lang="en-US" smtClean="0"/>
              <a:t>10/26/2022</a:t>
            </a:fld>
            <a:endParaRPr lang="en-US"/>
          </a:p>
        </p:txBody>
      </p:sp>
      <p:sp>
        <p:nvSpPr>
          <p:cNvPr id="4" name="Footer Placeholder 3">
            <a:extLst>
              <a:ext uri="{FF2B5EF4-FFF2-40B4-BE49-F238E27FC236}">
                <a16:creationId xmlns:a16="http://schemas.microsoft.com/office/drawing/2014/main" id="{CF45EEB1-432C-9945-AA58-59CDDFF4F2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47B8E2-4602-944A-8EF1-3CC857E78CDF}"/>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408371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DB4665-0613-DF40-9BD3-B53E6796D96E}"/>
              </a:ext>
            </a:extLst>
          </p:cNvPr>
          <p:cNvSpPr>
            <a:spLocks noGrp="1"/>
          </p:cNvSpPr>
          <p:nvPr>
            <p:ph type="dt" sz="half" idx="10"/>
          </p:nvPr>
        </p:nvSpPr>
        <p:spPr/>
        <p:txBody>
          <a:bodyPr/>
          <a:lstStyle/>
          <a:p>
            <a:fld id="{705D9BDB-7EB3-C342-9FC9-8EBFA7F7B9E3}" type="datetimeFigureOut">
              <a:rPr lang="en-US" smtClean="0"/>
              <a:t>10/26/2022</a:t>
            </a:fld>
            <a:endParaRPr lang="en-US"/>
          </a:p>
        </p:txBody>
      </p:sp>
      <p:sp>
        <p:nvSpPr>
          <p:cNvPr id="3" name="Footer Placeholder 2">
            <a:extLst>
              <a:ext uri="{FF2B5EF4-FFF2-40B4-BE49-F238E27FC236}">
                <a16:creationId xmlns:a16="http://schemas.microsoft.com/office/drawing/2014/main" id="{94F9F899-51D6-3D4F-9809-46F37A05A8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D71EB7-94EA-FE40-BDF1-FC2EE55A63D7}"/>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044193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E1776-4D8F-7E4B-ADAD-36FF0F0E7C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8D723C-6627-0544-995D-C02E18E44A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3AE98F-BA8A-F94D-9D62-31F802DEE2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FAA622-0D25-E247-AD1A-83E9DE68580C}"/>
              </a:ext>
            </a:extLst>
          </p:cNvPr>
          <p:cNvSpPr>
            <a:spLocks noGrp="1"/>
          </p:cNvSpPr>
          <p:nvPr>
            <p:ph type="dt" sz="half" idx="10"/>
          </p:nvPr>
        </p:nvSpPr>
        <p:spPr/>
        <p:txBody>
          <a:bodyPr/>
          <a:lstStyle/>
          <a:p>
            <a:fld id="{705D9BDB-7EB3-C342-9FC9-8EBFA7F7B9E3}" type="datetimeFigureOut">
              <a:rPr lang="en-US" smtClean="0"/>
              <a:t>10/26/2022</a:t>
            </a:fld>
            <a:endParaRPr lang="en-US"/>
          </a:p>
        </p:txBody>
      </p:sp>
      <p:sp>
        <p:nvSpPr>
          <p:cNvPr id="6" name="Footer Placeholder 5">
            <a:extLst>
              <a:ext uri="{FF2B5EF4-FFF2-40B4-BE49-F238E27FC236}">
                <a16:creationId xmlns:a16="http://schemas.microsoft.com/office/drawing/2014/main" id="{5953421E-A638-4943-820A-7BC9DB4A25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29D6A6-D38D-C64C-96A5-E4285DEB5FB2}"/>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448573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9E8B3-F671-AB46-959C-0B6C8EF2C4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FCBCF1-4F09-514E-A6A0-D9A71505E9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331011-8A92-724E-89B2-4DF169FB47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2C04A-B2A4-8143-AE34-CF4F33FB5F3C}"/>
              </a:ext>
            </a:extLst>
          </p:cNvPr>
          <p:cNvSpPr>
            <a:spLocks noGrp="1"/>
          </p:cNvSpPr>
          <p:nvPr>
            <p:ph type="dt" sz="half" idx="10"/>
          </p:nvPr>
        </p:nvSpPr>
        <p:spPr/>
        <p:txBody>
          <a:bodyPr/>
          <a:lstStyle/>
          <a:p>
            <a:fld id="{705D9BDB-7EB3-C342-9FC9-8EBFA7F7B9E3}" type="datetimeFigureOut">
              <a:rPr lang="en-US" smtClean="0"/>
              <a:t>10/26/2022</a:t>
            </a:fld>
            <a:endParaRPr lang="en-US"/>
          </a:p>
        </p:txBody>
      </p:sp>
      <p:sp>
        <p:nvSpPr>
          <p:cNvPr id="6" name="Footer Placeholder 5">
            <a:extLst>
              <a:ext uri="{FF2B5EF4-FFF2-40B4-BE49-F238E27FC236}">
                <a16:creationId xmlns:a16="http://schemas.microsoft.com/office/drawing/2014/main" id="{3B070C57-D85A-A849-A5A6-2CA438CC3E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5474A2-1960-514E-A5FF-308D60849E70}"/>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3569719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5FD227-C66B-6E4D-8B38-F6677A8450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EBACCE-E1A8-6F4A-8CEA-EBE30FB37C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77F62-BA04-1042-9D94-5E3984CF7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D9BDB-7EB3-C342-9FC9-8EBFA7F7B9E3}" type="datetimeFigureOut">
              <a:rPr lang="en-US" smtClean="0"/>
              <a:t>10/26/2022</a:t>
            </a:fld>
            <a:endParaRPr lang="en-US"/>
          </a:p>
        </p:txBody>
      </p:sp>
      <p:sp>
        <p:nvSpPr>
          <p:cNvPr id="5" name="Footer Placeholder 4">
            <a:extLst>
              <a:ext uri="{FF2B5EF4-FFF2-40B4-BE49-F238E27FC236}">
                <a16:creationId xmlns:a16="http://schemas.microsoft.com/office/drawing/2014/main" id="{1687D859-E643-D444-8DC6-982DE0DB02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98E3E6-4AF7-DF42-B114-C2AA7F6B00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EA8F94-DCC5-9E42-92B3-A5CC75ACE4C5}" type="slidenum">
              <a:rPr lang="en-US" smtClean="0"/>
              <a:t>‹#›</a:t>
            </a:fld>
            <a:endParaRPr lang="en-US"/>
          </a:p>
        </p:txBody>
      </p:sp>
    </p:spTree>
    <p:extLst>
      <p:ext uri="{BB962C8B-B14F-4D97-AF65-F5344CB8AC3E}">
        <p14:creationId xmlns:p14="http://schemas.microsoft.com/office/powerpoint/2010/main" val="265353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zureycy/FDST867_lab_fall_2022"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hyperlink" Target="https://bcb.unl.edu/dbCAN2" TargetMode="External"/><Relationship Id="rId13" Type="http://schemas.openxmlformats.org/officeDocument/2006/relationships/hyperlink" Target="https://bcb.unl.edu/plantcazyme/" TargetMode="External"/><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hyperlink" Target="https://bcb.unl.edu/dbCAN_seq/"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hyperlink" Target="https://github.com/yinlabniu/eCAMI" TargetMode="External"/><Relationship Id="rId5" Type="http://schemas.openxmlformats.org/officeDocument/2006/relationships/image" Target="../media/image24.png"/><Relationship Id="rId10" Type="http://schemas.openxmlformats.org/officeDocument/2006/relationships/hyperlink" Target="https://bcb.unl.edu/dbCAN_PUL" TargetMode="External"/><Relationship Id="rId4" Type="http://schemas.openxmlformats.org/officeDocument/2006/relationships/image" Target="../media/image23.png"/><Relationship Id="rId9" Type="http://schemas.openxmlformats.org/officeDocument/2006/relationships/hyperlink" Target="https://github.com/linnabrown/run_dbcan" TargetMode="External"/><Relationship Id="rId14" Type="http://schemas.openxmlformats.org/officeDocument/2006/relationships/hyperlink" Target="https://bcb.unl.edu/pHMM-Tree/sourc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zureycy/FDST867_lab_Fall_2022"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ftp.ebi.ac.uk/pub/databases/metagenomics/mgnify_genomes/human-gut/v2.0/genomes-all_metadata.tsv"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crane-ood.unl.edu/pun/sys/dashboard"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bcb.unl.edu/dbCAN2/" TargetMode="External"/><Relationship Id="rId2" Type="http://schemas.openxmlformats.org/officeDocument/2006/relationships/hyperlink" Target="https://github.com/linnabrown/run_dbcan" TargetMode="Externa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www.cazy.org/GlycosylTransferases.html"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www.cazy.org/Glycoside-Hydrolase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A886-C13E-3247-81FA-CF68A2AE87A8}"/>
              </a:ext>
            </a:extLst>
          </p:cNvPr>
          <p:cNvSpPr>
            <a:spLocks noGrp="1"/>
          </p:cNvSpPr>
          <p:nvPr>
            <p:ph type="ctrTitle"/>
          </p:nvPr>
        </p:nvSpPr>
        <p:spPr>
          <a:xfrm>
            <a:off x="2388718" y="1442356"/>
            <a:ext cx="6847116" cy="1324429"/>
          </a:xfrm>
        </p:spPr>
        <p:txBody>
          <a:bodyPr>
            <a:normAutofit fontScale="90000"/>
          </a:bodyPr>
          <a:lstStyle/>
          <a:p>
            <a:r>
              <a:rPr lang="en-US" dirty="0">
                <a:latin typeface="+mn-lt"/>
              </a:rPr>
              <a:t>FDST 867 Lab Fall 2022</a:t>
            </a:r>
          </a:p>
        </p:txBody>
      </p:sp>
      <p:pic>
        <p:nvPicPr>
          <p:cNvPr id="4" name="Picture 3">
            <a:extLst>
              <a:ext uri="{FF2B5EF4-FFF2-40B4-BE49-F238E27FC236}">
                <a16:creationId xmlns:a16="http://schemas.microsoft.com/office/drawing/2014/main" id="{26131361-E3D1-3B4F-B46B-542B2A8C0621}"/>
              </a:ext>
            </a:extLst>
          </p:cNvPr>
          <p:cNvPicPr>
            <a:picLocks noChangeAspect="1"/>
          </p:cNvPicPr>
          <p:nvPr/>
        </p:nvPicPr>
        <p:blipFill>
          <a:blip r:embed="rId2"/>
          <a:stretch>
            <a:fillRect/>
          </a:stretch>
        </p:blipFill>
        <p:spPr>
          <a:xfrm>
            <a:off x="836579" y="3844185"/>
            <a:ext cx="4961106" cy="2296148"/>
          </a:xfrm>
          <a:prstGeom prst="rect">
            <a:avLst/>
          </a:prstGeom>
        </p:spPr>
      </p:pic>
      <p:sp>
        <p:nvSpPr>
          <p:cNvPr id="7" name="TextBox 6">
            <a:extLst>
              <a:ext uri="{FF2B5EF4-FFF2-40B4-BE49-F238E27FC236}">
                <a16:creationId xmlns:a16="http://schemas.microsoft.com/office/drawing/2014/main" id="{6E8FBFA5-6A1A-E6F8-0F0E-3EC7064CFF49}"/>
              </a:ext>
            </a:extLst>
          </p:cNvPr>
          <p:cNvSpPr txBox="1"/>
          <p:nvPr/>
        </p:nvSpPr>
        <p:spPr>
          <a:xfrm>
            <a:off x="366386" y="578857"/>
            <a:ext cx="11459227" cy="584775"/>
          </a:xfrm>
          <a:prstGeom prst="rect">
            <a:avLst/>
          </a:prstGeom>
          <a:noFill/>
        </p:spPr>
        <p:txBody>
          <a:bodyPr wrap="none" rtlCol="0">
            <a:spAutoFit/>
          </a:bodyPr>
          <a:lstStyle/>
          <a:p>
            <a:r>
              <a:rPr lang="en-US" sz="3200" dirty="0"/>
              <a:t>GitHub page: </a:t>
            </a:r>
            <a:r>
              <a:rPr lang="en-US" sz="3200" dirty="0">
                <a:hlinkClick r:id="rId3"/>
              </a:rPr>
              <a:t>https://github.com/azureycy/FDST867_lab_fall_2022</a:t>
            </a:r>
            <a:endParaRPr lang="en-US" sz="3200" dirty="0"/>
          </a:p>
        </p:txBody>
      </p:sp>
      <p:sp>
        <p:nvSpPr>
          <p:cNvPr id="12" name="TextBox 11">
            <a:extLst>
              <a:ext uri="{FF2B5EF4-FFF2-40B4-BE49-F238E27FC236}">
                <a16:creationId xmlns:a16="http://schemas.microsoft.com/office/drawing/2014/main" id="{4FB8DB71-5568-CD91-67D3-4321A60FF188}"/>
              </a:ext>
            </a:extLst>
          </p:cNvPr>
          <p:cNvSpPr txBox="1"/>
          <p:nvPr/>
        </p:nvSpPr>
        <p:spPr>
          <a:xfrm>
            <a:off x="9235833" y="5658644"/>
            <a:ext cx="1665841" cy="461665"/>
          </a:xfrm>
          <a:prstGeom prst="rect">
            <a:avLst/>
          </a:prstGeom>
          <a:noFill/>
        </p:spPr>
        <p:txBody>
          <a:bodyPr wrap="none" rtlCol="0">
            <a:spAutoFit/>
          </a:bodyPr>
          <a:lstStyle/>
          <a:p>
            <a:r>
              <a:rPr lang="en-US" sz="2400" dirty="0"/>
              <a:t>10/26/2022</a:t>
            </a:r>
          </a:p>
        </p:txBody>
      </p:sp>
      <p:sp>
        <p:nvSpPr>
          <p:cNvPr id="13" name="TextBox 12">
            <a:extLst>
              <a:ext uri="{FF2B5EF4-FFF2-40B4-BE49-F238E27FC236}">
                <a16:creationId xmlns:a16="http://schemas.microsoft.com/office/drawing/2014/main" id="{A799BC9D-C2D4-A029-6A66-E0384CBDD855}"/>
              </a:ext>
            </a:extLst>
          </p:cNvPr>
          <p:cNvSpPr txBox="1"/>
          <p:nvPr/>
        </p:nvSpPr>
        <p:spPr>
          <a:xfrm>
            <a:off x="7402126" y="5135675"/>
            <a:ext cx="3499548" cy="523220"/>
          </a:xfrm>
          <a:prstGeom prst="rect">
            <a:avLst/>
          </a:prstGeom>
          <a:noFill/>
        </p:spPr>
        <p:txBody>
          <a:bodyPr wrap="none" rtlCol="0">
            <a:spAutoFit/>
          </a:bodyPr>
          <a:lstStyle/>
          <a:p>
            <a:r>
              <a:rPr lang="en-US" sz="2800" dirty="0"/>
              <a:t>Yanbin Yin, Yuchen Yan</a:t>
            </a:r>
          </a:p>
        </p:txBody>
      </p:sp>
    </p:spTree>
    <p:extLst>
      <p:ext uri="{BB962C8B-B14F-4D97-AF65-F5344CB8AC3E}">
        <p14:creationId xmlns:p14="http://schemas.microsoft.com/office/powerpoint/2010/main" val="3201638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06A3A9-EE95-484B-9E23-96C157D576FE}"/>
              </a:ext>
            </a:extLst>
          </p:cNvPr>
          <p:cNvSpPr/>
          <p:nvPr/>
        </p:nvSpPr>
        <p:spPr>
          <a:xfrm>
            <a:off x="772491" y="4545585"/>
            <a:ext cx="3257623" cy="369332"/>
          </a:xfrm>
          <a:prstGeom prst="rect">
            <a:avLst/>
          </a:prstGeom>
        </p:spPr>
        <p:txBody>
          <a:bodyPr wrap="none">
            <a:spAutoFit/>
          </a:bodyPr>
          <a:lstStyle/>
          <a:p>
            <a:r>
              <a:rPr lang="en-US" i="1" dirty="0">
                <a:solidFill>
                  <a:srgbClr val="0070C0"/>
                </a:solidFill>
              </a:rPr>
              <a:t>Gut Microbes 3:4, 289-306; 2012</a:t>
            </a:r>
          </a:p>
        </p:txBody>
      </p:sp>
      <p:sp>
        <p:nvSpPr>
          <p:cNvPr id="5" name="TextBox 4">
            <a:extLst>
              <a:ext uri="{FF2B5EF4-FFF2-40B4-BE49-F238E27FC236}">
                <a16:creationId xmlns:a16="http://schemas.microsoft.com/office/drawing/2014/main" id="{150A98FB-0F4B-9149-B7D2-C866C5E37C7B}"/>
              </a:ext>
            </a:extLst>
          </p:cNvPr>
          <p:cNvSpPr txBox="1"/>
          <p:nvPr/>
        </p:nvSpPr>
        <p:spPr>
          <a:xfrm>
            <a:off x="247649" y="27373"/>
            <a:ext cx="11142246" cy="584775"/>
          </a:xfrm>
          <a:prstGeom prst="rect">
            <a:avLst/>
          </a:prstGeom>
          <a:noFill/>
        </p:spPr>
        <p:txBody>
          <a:bodyPr wrap="square" rtlCol="0">
            <a:spAutoFit/>
          </a:bodyPr>
          <a:lstStyle/>
          <a:p>
            <a:r>
              <a:rPr lang="en-US" sz="3200" dirty="0">
                <a:solidFill>
                  <a:srgbClr val="FF0000"/>
                </a:solidFill>
              </a:rPr>
              <a:t>gut bacteria dedicate &gt; 6% of their genes to </a:t>
            </a:r>
            <a:r>
              <a:rPr lang="en-US" sz="3200" dirty="0" err="1">
                <a:solidFill>
                  <a:srgbClr val="FF0000"/>
                </a:solidFill>
              </a:rPr>
              <a:t>CAZymes</a:t>
            </a:r>
            <a:endParaRPr lang="en-US" sz="3200" dirty="0">
              <a:solidFill>
                <a:srgbClr val="FF0000"/>
              </a:solidFill>
            </a:endParaRPr>
          </a:p>
        </p:txBody>
      </p:sp>
      <p:pic>
        <p:nvPicPr>
          <p:cNvPr id="6" name="Picture 5">
            <a:extLst>
              <a:ext uri="{FF2B5EF4-FFF2-40B4-BE49-F238E27FC236}">
                <a16:creationId xmlns:a16="http://schemas.microsoft.com/office/drawing/2014/main" id="{8EC8930F-2044-644A-BD63-3105C7879D92}"/>
              </a:ext>
            </a:extLst>
          </p:cNvPr>
          <p:cNvPicPr>
            <a:picLocks noChangeAspect="1"/>
          </p:cNvPicPr>
          <p:nvPr/>
        </p:nvPicPr>
        <p:blipFill>
          <a:blip r:embed="rId3"/>
          <a:stretch>
            <a:fillRect/>
          </a:stretch>
        </p:blipFill>
        <p:spPr>
          <a:xfrm>
            <a:off x="772491" y="1297274"/>
            <a:ext cx="10020300" cy="3124200"/>
          </a:xfrm>
          <a:prstGeom prst="rect">
            <a:avLst/>
          </a:prstGeom>
        </p:spPr>
      </p:pic>
      <p:sp>
        <p:nvSpPr>
          <p:cNvPr id="7" name="TextBox 6">
            <a:extLst>
              <a:ext uri="{FF2B5EF4-FFF2-40B4-BE49-F238E27FC236}">
                <a16:creationId xmlns:a16="http://schemas.microsoft.com/office/drawing/2014/main" id="{11906D71-7202-7347-A0FC-3960A4F3C2BD}"/>
              </a:ext>
            </a:extLst>
          </p:cNvPr>
          <p:cNvSpPr txBox="1"/>
          <p:nvPr/>
        </p:nvSpPr>
        <p:spPr>
          <a:xfrm>
            <a:off x="659567" y="5206783"/>
            <a:ext cx="10229275" cy="707886"/>
          </a:xfrm>
          <a:prstGeom prst="rect">
            <a:avLst/>
          </a:prstGeom>
          <a:noFill/>
        </p:spPr>
        <p:txBody>
          <a:bodyPr wrap="none" rtlCol="0">
            <a:spAutoFit/>
          </a:bodyPr>
          <a:lstStyle/>
          <a:p>
            <a:r>
              <a:rPr lang="en-US" sz="4000" dirty="0"/>
              <a:t>1000 (species) x 100 (genes) = 100,000 </a:t>
            </a:r>
            <a:r>
              <a:rPr lang="en-US" sz="4000" dirty="0" err="1"/>
              <a:t>CAZymes</a:t>
            </a:r>
            <a:endParaRPr lang="en-US" sz="4000" dirty="0"/>
          </a:p>
        </p:txBody>
      </p:sp>
    </p:spTree>
    <p:extLst>
      <p:ext uri="{BB962C8B-B14F-4D97-AF65-F5344CB8AC3E}">
        <p14:creationId xmlns:p14="http://schemas.microsoft.com/office/powerpoint/2010/main" val="2920004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C908D4-1397-6545-A098-65612AD3D291}"/>
              </a:ext>
            </a:extLst>
          </p:cNvPr>
          <p:cNvSpPr txBox="1"/>
          <p:nvPr/>
        </p:nvSpPr>
        <p:spPr>
          <a:xfrm>
            <a:off x="247649" y="27373"/>
            <a:ext cx="11142246" cy="584775"/>
          </a:xfrm>
          <a:prstGeom prst="rect">
            <a:avLst/>
          </a:prstGeom>
          <a:noFill/>
        </p:spPr>
        <p:txBody>
          <a:bodyPr wrap="square" rtlCol="0">
            <a:spAutoFit/>
          </a:bodyPr>
          <a:lstStyle/>
          <a:p>
            <a:r>
              <a:rPr lang="en-US" sz="3200" dirty="0">
                <a:solidFill>
                  <a:srgbClr val="FF0000"/>
                </a:solidFill>
              </a:rPr>
              <a:t>dbCAN2 </a:t>
            </a:r>
            <a:r>
              <a:rPr lang="en-US" sz="3200" dirty="0">
                <a:solidFill>
                  <a:srgbClr val="FF0000"/>
                </a:solidFill>
                <a:ea typeface="Calibri"/>
                <a:cs typeface="Calibri"/>
                <a:sym typeface="Calibri"/>
              </a:rPr>
              <a:t>combines three tools for </a:t>
            </a:r>
            <a:r>
              <a:rPr lang="en-US" sz="3200" dirty="0" err="1">
                <a:solidFill>
                  <a:srgbClr val="FF0000"/>
                </a:solidFill>
                <a:ea typeface="Calibri"/>
                <a:cs typeface="Calibri"/>
                <a:sym typeface="Calibri"/>
              </a:rPr>
              <a:t>CAZyme</a:t>
            </a:r>
            <a:r>
              <a:rPr lang="en-US" sz="3200" dirty="0">
                <a:solidFill>
                  <a:srgbClr val="FF0000"/>
                </a:solidFill>
                <a:ea typeface="Calibri"/>
                <a:cs typeface="Calibri"/>
                <a:sym typeface="Calibri"/>
              </a:rPr>
              <a:t> genome mining</a:t>
            </a:r>
            <a:endParaRPr lang="en-US" sz="3200" dirty="0">
              <a:solidFill>
                <a:srgbClr val="FF0000"/>
              </a:solidFill>
            </a:endParaRPr>
          </a:p>
        </p:txBody>
      </p:sp>
      <p:pic>
        <p:nvPicPr>
          <p:cNvPr id="3" name="Google Shape;247;p16">
            <a:extLst>
              <a:ext uri="{FF2B5EF4-FFF2-40B4-BE49-F238E27FC236}">
                <a16:creationId xmlns:a16="http://schemas.microsoft.com/office/drawing/2014/main" id="{FD5587C8-333B-4741-ACC6-2E3D40082E5C}"/>
              </a:ext>
            </a:extLst>
          </p:cNvPr>
          <p:cNvPicPr preferRelativeResize="0"/>
          <p:nvPr/>
        </p:nvPicPr>
        <p:blipFill rotWithShape="1">
          <a:blip r:embed="rId3">
            <a:alphaModFix/>
          </a:blip>
          <a:srcRect/>
          <a:stretch/>
        </p:blipFill>
        <p:spPr>
          <a:xfrm>
            <a:off x="293384" y="671814"/>
            <a:ext cx="4895850" cy="361950"/>
          </a:xfrm>
          <a:prstGeom prst="rect">
            <a:avLst/>
          </a:prstGeom>
          <a:noFill/>
          <a:ln>
            <a:noFill/>
          </a:ln>
        </p:spPr>
      </p:pic>
      <p:sp>
        <p:nvSpPr>
          <p:cNvPr id="4" name="Google Shape;343;p21">
            <a:extLst>
              <a:ext uri="{FF2B5EF4-FFF2-40B4-BE49-F238E27FC236}">
                <a16:creationId xmlns:a16="http://schemas.microsoft.com/office/drawing/2014/main" id="{1995A166-0C3C-E548-9A6F-C331E4294A0F}"/>
              </a:ext>
            </a:extLst>
          </p:cNvPr>
          <p:cNvSpPr txBox="1">
            <a:spLocks noGrp="1"/>
          </p:cNvSpPr>
          <p:nvPr>
            <p:ph type="dt" idx="10"/>
          </p:nvPr>
        </p:nvSpPr>
        <p:spPr>
          <a:xfrm>
            <a:off x="2061148" y="6191458"/>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A3D52E8-254A-DB46-AA7F-C69D21803D1A}" type="datetime1">
              <a:rPr lang="en-US" smtClean="0"/>
              <a:t>10/26/2022</a:t>
            </a:fld>
            <a:endParaRPr/>
          </a:p>
        </p:txBody>
      </p:sp>
      <p:sp>
        <p:nvSpPr>
          <p:cNvPr id="5" name="Google Shape;344;p21">
            <a:extLst>
              <a:ext uri="{FF2B5EF4-FFF2-40B4-BE49-F238E27FC236}">
                <a16:creationId xmlns:a16="http://schemas.microsoft.com/office/drawing/2014/main" id="{5D26C41D-EAA0-144A-B621-BB2E197025D1}"/>
              </a:ext>
            </a:extLst>
          </p:cNvPr>
          <p:cNvSpPr txBox="1">
            <a:spLocks noGrp="1"/>
          </p:cNvSpPr>
          <p:nvPr>
            <p:ph type="sldNum" idx="12"/>
          </p:nvPr>
        </p:nvSpPr>
        <p:spPr>
          <a:xfrm>
            <a:off x="8157148" y="6191458"/>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dirty="0"/>
          </a:p>
        </p:txBody>
      </p:sp>
      <p:grpSp>
        <p:nvGrpSpPr>
          <p:cNvPr id="6" name="Google Shape;345;p21">
            <a:extLst>
              <a:ext uri="{FF2B5EF4-FFF2-40B4-BE49-F238E27FC236}">
                <a16:creationId xmlns:a16="http://schemas.microsoft.com/office/drawing/2014/main" id="{B6B7586C-9A5E-034A-B7A7-1B832A4AF5B1}"/>
              </a:ext>
            </a:extLst>
          </p:cNvPr>
          <p:cNvGrpSpPr/>
          <p:nvPr/>
        </p:nvGrpSpPr>
        <p:grpSpPr>
          <a:xfrm>
            <a:off x="3844255" y="3083019"/>
            <a:ext cx="4221740" cy="1123950"/>
            <a:chOff x="304" y="2531"/>
            <a:chExt cx="3391" cy="708"/>
          </a:xfrm>
        </p:grpSpPr>
        <p:cxnSp>
          <p:nvCxnSpPr>
            <p:cNvPr id="7" name="Google Shape;346;p21">
              <a:extLst>
                <a:ext uri="{FF2B5EF4-FFF2-40B4-BE49-F238E27FC236}">
                  <a16:creationId xmlns:a16="http://schemas.microsoft.com/office/drawing/2014/main" id="{27267591-0E87-6540-A3C9-5C411F8FDD2D}"/>
                </a:ext>
              </a:extLst>
            </p:cNvPr>
            <p:cNvCxnSpPr/>
            <p:nvPr/>
          </p:nvCxnSpPr>
          <p:spPr>
            <a:xfrm rot="10800000" flipH="1">
              <a:off x="537" y="2641"/>
              <a:ext cx="2676" cy="1"/>
            </a:xfrm>
            <a:prstGeom prst="straightConnector1">
              <a:avLst/>
            </a:prstGeom>
            <a:noFill/>
            <a:ln w="101600" cap="flat" cmpd="sng">
              <a:solidFill>
                <a:srgbClr val="C0C0C0"/>
              </a:solidFill>
              <a:prstDash val="solid"/>
              <a:round/>
              <a:headEnd type="none" w="med" len="med"/>
              <a:tailEnd type="none" w="med" len="med"/>
            </a:ln>
          </p:spPr>
        </p:cxnSp>
        <p:cxnSp>
          <p:nvCxnSpPr>
            <p:cNvPr id="8" name="Google Shape;347;p21">
              <a:extLst>
                <a:ext uri="{FF2B5EF4-FFF2-40B4-BE49-F238E27FC236}">
                  <a16:creationId xmlns:a16="http://schemas.microsoft.com/office/drawing/2014/main" id="{641E1CAC-4BAF-B140-8761-439372D677F1}"/>
                </a:ext>
              </a:extLst>
            </p:cNvPr>
            <p:cNvCxnSpPr/>
            <p:nvPr/>
          </p:nvCxnSpPr>
          <p:spPr>
            <a:xfrm>
              <a:off x="1083" y="2802"/>
              <a:ext cx="1769" cy="1"/>
            </a:xfrm>
            <a:prstGeom prst="straightConnector1">
              <a:avLst/>
            </a:prstGeom>
            <a:noFill/>
            <a:ln w="101600" cap="flat" cmpd="sng">
              <a:solidFill>
                <a:srgbClr val="C0C0C0"/>
              </a:solidFill>
              <a:prstDash val="solid"/>
              <a:round/>
              <a:headEnd type="none" w="med" len="med"/>
              <a:tailEnd type="none" w="med" len="med"/>
            </a:ln>
          </p:spPr>
        </p:cxnSp>
        <p:cxnSp>
          <p:nvCxnSpPr>
            <p:cNvPr id="9" name="Google Shape;348;p21">
              <a:extLst>
                <a:ext uri="{FF2B5EF4-FFF2-40B4-BE49-F238E27FC236}">
                  <a16:creationId xmlns:a16="http://schemas.microsoft.com/office/drawing/2014/main" id="{D5FC5644-9E4C-7B4E-A89E-751DD2894EB8}"/>
                </a:ext>
              </a:extLst>
            </p:cNvPr>
            <p:cNvCxnSpPr/>
            <p:nvPr/>
          </p:nvCxnSpPr>
          <p:spPr>
            <a:xfrm rot="10800000" flipH="1">
              <a:off x="399" y="2975"/>
              <a:ext cx="2948" cy="1"/>
            </a:xfrm>
            <a:prstGeom prst="straightConnector1">
              <a:avLst/>
            </a:prstGeom>
            <a:noFill/>
            <a:ln w="101600" cap="flat" cmpd="sng">
              <a:solidFill>
                <a:srgbClr val="C0C0C0"/>
              </a:solidFill>
              <a:prstDash val="solid"/>
              <a:round/>
              <a:headEnd type="none" w="med" len="med"/>
              <a:tailEnd type="none" w="med" len="med"/>
            </a:ln>
          </p:spPr>
        </p:cxnSp>
        <p:cxnSp>
          <p:nvCxnSpPr>
            <p:cNvPr id="10" name="Google Shape;349;p21">
              <a:extLst>
                <a:ext uri="{FF2B5EF4-FFF2-40B4-BE49-F238E27FC236}">
                  <a16:creationId xmlns:a16="http://schemas.microsoft.com/office/drawing/2014/main" id="{8DF3BD5A-4CA7-5A4E-81EB-049AC600702A}"/>
                </a:ext>
              </a:extLst>
            </p:cNvPr>
            <p:cNvCxnSpPr/>
            <p:nvPr/>
          </p:nvCxnSpPr>
          <p:spPr>
            <a:xfrm>
              <a:off x="816" y="3121"/>
              <a:ext cx="2177" cy="0"/>
            </a:xfrm>
            <a:prstGeom prst="straightConnector1">
              <a:avLst/>
            </a:prstGeom>
            <a:noFill/>
            <a:ln w="101600" cap="flat" cmpd="sng">
              <a:solidFill>
                <a:srgbClr val="C0C0C0"/>
              </a:solidFill>
              <a:prstDash val="solid"/>
              <a:round/>
              <a:headEnd type="none" w="med" len="med"/>
              <a:tailEnd type="none" w="med" len="med"/>
            </a:ln>
          </p:spPr>
        </p:cxnSp>
        <p:sp>
          <p:nvSpPr>
            <p:cNvPr id="11" name="Google Shape;350;p21">
              <a:extLst>
                <a:ext uri="{FF2B5EF4-FFF2-40B4-BE49-F238E27FC236}">
                  <a16:creationId xmlns:a16="http://schemas.microsoft.com/office/drawing/2014/main" id="{CED9A6DA-5079-594A-8A8B-566091E43F00}"/>
                </a:ext>
              </a:extLst>
            </p:cNvPr>
            <p:cNvSpPr/>
            <p:nvPr/>
          </p:nvSpPr>
          <p:spPr>
            <a:xfrm>
              <a:off x="1535" y="2567"/>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351;p21">
              <a:extLst>
                <a:ext uri="{FF2B5EF4-FFF2-40B4-BE49-F238E27FC236}">
                  <a16:creationId xmlns:a16="http://schemas.microsoft.com/office/drawing/2014/main" id="{31A19D19-5285-5743-BC50-D068EB6414F4}"/>
                </a:ext>
              </a:extLst>
            </p:cNvPr>
            <p:cNvSpPr/>
            <p:nvPr/>
          </p:nvSpPr>
          <p:spPr>
            <a:xfrm>
              <a:off x="1536" y="2727"/>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352;p21">
              <a:extLst>
                <a:ext uri="{FF2B5EF4-FFF2-40B4-BE49-F238E27FC236}">
                  <a16:creationId xmlns:a16="http://schemas.microsoft.com/office/drawing/2014/main" id="{DEC0A20B-72F1-B941-A5D5-46F65DE0CAD9}"/>
                </a:ext>
              </a:extLst>
            </p:cNvPr>
            <p:cNvSpPr/>
            <p:nvPr/>
          </p:nvSpPr>
          <p:spPr>
            <a:xfrm>
              <a:off x="1536" y="2894"/>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353;p21">
              <a:extLst>
                <a:ext uri="{FF2B5EF4-FFF2-40B4-BE49-F238E27FC236}">
                  <a16:creationId xmlns:a16="http://schemas.microsoft.com/office/drawing/2014/main" id="{BFAC4D71-500D-F84F-AEBB-9C481D7392FA}"/>
                </a:ext>
              </a:extLst>
            </p:cNvPr>
            <p:cNvSpPr/>
            <p:nvPr/>
          </p:nvSpPr>
          <p:spPr>
            <a:xfrm>
              <a:off x="1536" y="3062"/>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354;p21">
              <a:extLst>
                <a:ext uri="{FF2B5EF4-FFF2-40B4-BE49-F238E27FC236}">
                  <a16:creationId xmlns:a16="http://schemas.microsoft.com/office/drawing/2014/main" id="{ADB5593F-8BB6-7F46-9667-B7116F7B9B00}"/>
                </a:ext>
              </a:extLst>
            </p:cNvPr>
            <p:cNvSpPr/>
            <p:nvPr/>
          </p:nvSpPr>
          <p:spPr>
            <a:xfrm>
              <a:off x="304" y="2531"/>
              <a:ext cx="3311" cy="70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355;p21">
              <a:extLst>
                <a:ext uri="{FF2B5EF4-FFF2-40B4-BE49-F238E27FC236}">
                  <a16:creationId xmlns:a16="http://schemas.microsoft.com/office/drawing/2014/main" id="{06A1580D-AF43-714A-871D-53EA3EA4BDF2}"/>
                </a:ext>
              </a:extLst>
            </p:cNvPr>
            <p:cNvSpPr txBox="1"/>
            <p:nvPr/>
          </p:nvSpPr>
          <p:spPr>
            <a:xfrm>
              <a:off x="2954" y="2691"/>
              <a:ext cx="741" cy="1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Arial"/>
                  <a:ea typeface="Arial"/>
                  <a:cs typeface="Arial"/>
                  <a:sym typeface="Arial"/>
                </a:rPr>
                <a:t>Family X</a:t>
              </a:r>
              <a:endParaRPr/>
            </a:p>
          </p:txBody>
        </p:sp>
      </p:grpSp>
      <p:grpSp>
        <p:nvGrpSpPr>
          <p:cNvPr id="17" name="Google Shape;356;p21">
            <a:extLst>
              <a:ext uri="{FF2B5EF4-FFF2-40B4-BE49-F238E27FC236}">
                <a16:creationId xmlns:a16="http://schemas.microsoft.com/office/drawing/2014/main" id="{96E541ED-8C91-4342-9A1D-C68442820209}"/>
              </a:ext>
            </a:extLst>
          </p:cNvPr>
          <p:cNvGrpSpPr/>
          <p:nvPr/>
        </p:nvGrpSpPr>
        <p:grpSpPr>
          <a:xfrm>
            <a:off x="3825324" y="1505772"/>
            <a:ext cx="4222985" cy="1108075"/>
            <a:chOff x="295" y="681"/>
            <a:chExt cx="3392" cy="698"/>
          </a:xfrm>
        </p:grpSpPr>
        <p:cxnSp>
          <p:nvCxnSpPr>
            <p:cNvPr id="18" name="Google Shape;357;p21">
              <a:extLst>
                <a:ext uri="{FF2B5EF4-FFF2-40B4-BE49-F238E27FC236}">
                  <a16:creationId xmlns:a16="http://schemas.microsoft.com/office/drawing/2014/main" id="{C0D3B258-F85A-BF45-8919-5EC34558929A}"/>
                </a:ext>
              </a:extLst>
            </p:cNvPr>
            <p:cNvCxnSpPr/>
            <p:nvPr/>
          </p:nvCxnSpPr>
          <p:spPr>
            <a:xfrm rot="10800000" flipH="1">
              <a:off x="341" y="826"/>
              <a:ext cx="2676" cy="1"/>
            </a:xfrm>
            <a:prstGeom prst="straightConnector1">
              <a:avLst/>
            </a:prstGeom>
            <a:noFill/>
            <a:ln w="101600" cap="flat" cmpd="sng">
              <a:solidFill>
                <a:schemeClr val="dk1"/>
              </a:solidFill>
              <a:prstDash val="solid"/>
              <a:round/>
              <a:headEnd type="none" w="med" len="med"/>
              <a:tailEnd type="none" w="med" len="med"/>
            </a:ln>
          </p:spPr>
        </p:cxnSp>
        <p:cxnSp>
          <p:nvCxnSpPr>
            <p:cNvPr id="19" name="Google Shape;358;p21">
              <a:extLst>
                <a:ext uri="{FF2B5EF4-FFF2-40B4-BE49-F238E27FC236}">
                  <a16:creationId xmlns:a16="http://schemas.microsoft.com/office/drawing/2014/main" id="{28A57718-7A0C-D045-8538-EA36F8255FE7}"/>
                </a:ext>
              </a:extLst>
            </p:cNvPr>
            <p:cNvCxnSpPr/>
            <p:nvPr/>
          </p:nvCxnSpPr>
          <p:spPr>
            <a:xfrm>
              <a:off x="341" y="963"/>
              <a:ext cx="1769" cy="1"/>
            </a:xfrm>
            <a:prstGeom prst="straightConnector1">
              <a:avLst/>
            </a:prstGeom>
            <a:noFill/>
            <a:ln w="101600" cap="flat" cmpd="sng">
              <a:solidFill>
                <a:schemeClr val="dk1"/>
              </a:solidFill>
              <a:prstDash val="solid"/>
              <a:round/>
              <a:headEnd type="none" w="med" len="med"/>
              <a:tailEnd type="none" w="med" len="med"/>
            </a:ln>
          </p:spPr>
        </p:cxnSp>
        <p:cxnSp>
          <p:nvCxnSpPr>
            <p:cNvPr id="20" name="Google Shape;359;p21">
              <a:extLst>
                <a:ext uri="{FF2B5EF4-FFF2-40B4-BE49-F238E27FC236}">
                  <a16:creationId xmlns:a16="http://schemas.microsoft.com/office/drawing/2014/main" id="{AF81B89A-DD77-A146-8901-6E5B816B1E62}"/>
                </a:ext>
              </a:extLst>
            </p:cNvPr>
            <p:cNvCxnSpPr/>
            <p:nvPr/>
          </p:nvCxnSpPr>
          <p:spPr>
            <a:xfrm rot="10800000" flipH="1">
              <a:off x="341" y="1117"/>
              <a:ext cx="2948" cy="1"/>
            </a:xfrm>
            <a:prstGeom prst="straightConnector1">
              <a:avLst/>
            </a:prstGeom>
            <a:noFill/>
            <a:ln w="101600" cap="flat" cmpd="sng">
              <a:solidFill>
                <a:schemeClr val="dk1"/>
              </a:solidFill>
              <a:prstDash val="solid"/>
              <a:round/>
              <a:headEnd type="none" w="med" len="med"/>
              <a:tailEnd type="none" w="med" len="med"/>
            </a:ln>
          </p:spPr>
        </p:cxnSp>
        <p:cxnSp>
          <p:nvCxnSpPr>
            <p:cNvPr id="21" name="Google Shape;360;p21">
              <a:extLst>
                <a:ext uri="{FF2B5EF4-FFF2-40B4-BE49-F238E27FC236}">
                  <a16:creationId xmlns:a16="http://schemas.microsoft.com/office/drawing/2014/main" id="{1799D21D-1DA2-544A-ADD6-FB9AED84BA8A}"/>
                </a:ext>
              </a:extLst>
            </p:cNvPr>
            <p:cNvCxnSpPr/>
            <p:nvPr/>
          </p:nvCxnSpPr>
          <p:spPr>
            <a:xfrm>
              <a:off x="341" y="1263"/>
              <a:ext cx="2177" cy="0"/>
            </a:xfrm>
            <a:prstGeom prst="straightConnector1">
              <a:avLst/>
            </a:prstGeom>
            <a:noFill/>
            <a:ln w="101600" cap="flat" cmpd="sng">
              <a:solidFill>
                <a:schemeClr val="dk1"/>
              </a:solidFill>
              <a:prstDash val="solid"/>
              <a:round/>
              <a:headEnd type="none" w="med" len="med"/>
              <a:tailEnd type="none" w="med" len="med"/>
            </a:ln>
          </p:spPr>
        </p:cxnSp>
        <p:sp>
          <p:nvSpPr>
            <p:cNvPr id="22" name="Google Shape;361;p21">
              <a:extLst>
                <a:ext uri="{FF2B5EF4-FFF2-40B4-BE49-F238E27FC236}">
                  <a16:creationId xmlns:a16="http://schemas.microsoft.com/office/drawing/2014/main" id="{A46B183C-CC09-D147-9859-F2FF16332E67}"/>
                </a:ext>
              </a:extLst>
            </p:cNvPr>
            <p:cNvSpPr/>
            <p:nvPr/>
          </p:nvSpPr>
          <p:spPr>
            <a:xfrm>
              <a:off x="295" y="681"/>
              <a:ext cx="3311" cy="69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362;p21">
              <a:extLst>
                <a:ext uri="{FF2B5EF4-FFF2-40B4-BE49-F238E27FC236}">
                  <a16:creationId xmlns:a16="http://schemas.microsoft.com/office/drawing/2014/main" id="{5E17129D-B531-3C4E-A131-942A057C63A9}"/>
                </a:ext>
              </a:extLst>
            </p:cNvPr>
            <p:cNvSpPr txBox="1"/>
            <p:nvPr/>
          </p:nvSpPr>
          <p:spPr>
            <a:xfrm>
              <a:off x="2946" y="835"/>
              <a:ext cx="741" cy="1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Arial"/>
                  <a:ea typeface="Arial"/>
                  <a:cs typeface="Arial"/>
                  <a:sym typeface="Arial"/>
                </a:rPr>
                <a:t>Family X</a:t>
              </a:r>
              <a:endParaRPr/>
            </a:p>
          </p:txBody>
        </p:sp>
      </p:grpSp>
      <p:grpSp>
        <p:nvGrpSpPr>
          <p:cNvPr id="24" name="Google Shape;363;p21">
            <a:extLst>
              <a:ext uri="{FF2B5EF4-FFF2-40B4-BE49-F238E27FC236}">
                <a16:creationId xmlns:a16="http://schemas.microsoft.com/office/drawing/2014/main" id="{CFFFB2EA-4812-B246-A466-F777F6095C46}"/>
              </a:ext>
            </a:extLst>
          </p:cNvPr>
          <p:cNvGrpSpPr/>
          <p:nvPr/>
        </p:nvGrpSpPr>
        <p:grpSpPr>
          <a:xfrm>
            <a:off x="3844255" y="4619821"/>
            <a:ext cx="4222985" cy="1108075"/>
            <a:chOff x="457200" y="4176813"/>
            <a:chExt cx="5384798" cy="1108075"/>
          </a:xfrm>
        </p:grpSpPr>
        <p:grpSp>
          <p:nvGrpSpPr>
            <p:cNvPr id="25" name="Google Shape;364;p21">
              <a:extLst>
                <a:ext uri="{FF2B5EF4-FFF2-40B4-BE49-F238E27FC236}">
                  <a16:creationId xmlns:a16="http://schemas.microsoft.com/office/drawing/2014/main" id="{44959532-5C96-AA40-839E-B2F17DD07A5E}"/>
                </a:ext>
              </a:extLst>
            </p:cNvPr>
            <p:cNvGrpSpPr/>
            <p:nvPr/>
          </p:nvGrpSpPr>
          <p:grpSpPr>
            <a:xfrm>
              <a:off x="457200" y="4176813"/>
              <a:ext cx="5384798" cy="1108075"/>
              <a:chOff x="295" y="681"/>
              <a:chExt cx="3392" cy="698"/>
            </a:xfrm>
          </p:grpSpPr>
          <p:cxnSp>
            <p:nvCxnSpPr>
              <p:cNvPr id="47" name="Google Shape;365;p21">
                <a:extLst>
                  <a:ext uri="{FF2B5EF4-FFF2-40B4-BE49-F238E27FC236}">
                    <a16:creationId xmlns:a16="http://schemas.microsoft.com/office/drawing/2014/main" id="{4A7F3638-AF85-6347-BF2D-5064919AA331}"/>
                  </a:ext>
                </a:extLst>
              </p:cNvPr>
              <p:cNvCxnSpPr/>
              <p:nvPr/>
            </p:nvCxnSpPr>
            <p:spPr>
              <a:xfrm rot="10800000" flipH="1">
                <a:off x="341" y="826"/>
                <a:ext cx="2676" cy="1"/>
              </a:xfrm>
              <a:prstGeom prst="straightConnector1">
                <a:avLst/>
              </a:prstGeom>
              <a:noFill/>
              <a:ln w="101600" cap="flat" cmpd="sng">
                <a:solidFill>
                  <a:srgbClr val="BFBFBF"/>
                </a:solidFill>
                <a:prstDash val="solid"/>
                <a:round/>
                <a:headEnd type="none" w="med" len="med"/>
                <a:tailEnd type="none" w="med" len="med"/>
              </a:ln>
            </p:spPr>
          </p:cxnSp>
          <p:cxnSp>
            <p:nvCxnSpPr>
              <p:cNvPr id="48" name="Google Shape;366;p21">
                <a:extLst>
                  <a:ext uri="{FF2B5EF4-FFF2-40B4-BE49-F238E27FC236}">
                    <a16:creationId xmlns:a16="http://schemas.microsoft.com/office/drawing/2014/main" id="{7DAE3A6C-CC40-9F4C-B0F9-22A7B757E827}"/>
                  </a:ext>
                </a:extLst>
              </p:cNvPr>
              <p:cNvCxnSpPr/>
              <p:nvPr/>
            </p:nvCxnSpPr>
            <p:spPr>
              <a:xfrm>
                <a:off x="341" y="963"/>
                <a:ext cx="1769" cy="1"/>
              </a:xfrm>
              <a:prstGeom prst="straightConnector1">
                <a:avLst/>
              </a:prstGeom>
              <a:noFill/>
              <a:ln w="101600" cap="flat" cmpd="sng">
                <a:solidFill>
                  <a:srgbClr val="BFBFBF"/>
                </a:solidFill>
                <a:prstDash val="solid"/>
                <a:round/>
                <a:headEnd type="none" w="med" len="med"/>
                <a:tailEnd type="none" w="med" len="med"/>
              </a:ln>
            </p:spPr>
          </p:cxnSp>
          <p:cxnSp>
            <p:nvCxnSpPr>
              <p:cNvPr id="49" name="Google Shape;367;p21">
                <a:extLst>
                  <a:ext uri="{FF2B5EF4-FFF2-40B4-BE49-F238E27FC236}">
                    <a16:creationId xmlns:a16="http://schemas.microsoft.com/office/drawing/2014/main" id="{FEDE95E8-A00D-244E-8C8F-0393DEB863D7}"/>
                  </a:ext>
                </a:extLst>
              </p:cNvPr>
              <p:cNvCxnSpPr/>
              <p:nvPr/>
            </p:nvCxnSpPr>
            <p:spPr>
              <a:xfrm rot="10800000" flipH="1">
                <a:off x="341" y="1117"/>
                <a:ext cx="2948" cy="1"/>
              </a:xfrm>
              <a:prstGeom prst="straightConnector1">
                <a:avLst/>
              </a:prstGeom>
              <a:noFill/>
              <a:ln w="101600" cap="flat" cmpd="sng">
                <a:solidFill>
                  <a:srgbClr val="BFBFBF"/>
                </a:solidFill>
                <a:prstDash val="solid"/>
                <a:round/>
                <a:headEnd type="none" w="med" len="med"/>
                <a:tailEnd type="none" w="med" len="med"/>
              </a:ln>
            </p:spPr>
          </p:cxnSp>
          <p:cxnSp>
            <p:nvCxnSpPr>
              <p:cNvPr id="50" name="Google Shape;368;p21">
                <a:extLst>
                  <a:ext uri="{FF2B5EF4-FFF2-40B4-BE49-F238E27FC236}">
                    <a16:creationId xmlns:a16="http://schemas.microsoft.com/office/drawing/2014/main" id="{FAC3BF51-D2D1-9046-A29C-339252BA8637}"/>
                  </a:ext>
                </a:extLst>
              </p:cNvPr>
              <p:cNvCxnSpPr/>
              <p:nvPr/>
            </p:nvCxnSpPr>
            <p:spPr>
              <a:xfrm>
                <a:off x="341" y="1263"/>
                <a:ext cx="2177" cy="0"/>
              </a:xfrm>
              <a:prstGeom prst="straightConnector1">
                <a:avLst/>
              </a:prstGeom>
              <a:noFill/>
              <a:ln w="101600" cap="flat" cmpd="sng">
                <a:solidFill>
                  <a:srgbClr val="BFBFBF"/>
                </a:solidFill>
                <a:prstDash val="solid"/>
                <a:round/>
                <a:headEnd type="none" w="med" len="med"/>
                <a:tailEnd type="none" w="med" len="med"/>
              </a:ln>
            </p:spPr>
          </p:cxnSp>
          <p:sp>
            <p:nvSpPr>
              <p:cNvPr id="51" name="Google Shape;369;p21">
                <a:extLst>
                  <a:ext uri="{FF2B5EF4-FFF2-40B4-BE49-F238E27FC236}">
                    <a16:creationId xmlns:a16="http://schemas.microsoft.com/office/drawing/2014/main" id="{AB522E6C-ABE9-C944-B12E-518B9094FF6C}"/>
                  </a:ext>
                </a:extLst>
              </p:cNvPr>
              <p:cNvSpPr/>
              <p:nvPr/>
            </p:nvSpPr>
            <p:spPr>
              <a:xfrm>
                <a:off x="295" y="681"/>
                <a:ext cx="3311" cy="69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370;p21">
                <a:extLst>
                  <a:ext uri="{FF2B5EF4-FFF2-40B4-BE49-F238E27FC236}">
                    <a16:creationId xmlns:a16="http://schemas.microsoft.com/office/drawing/2014/main" id="{BBE46B60-3F79-8D48-956A-A839E382EE67}"/>
                  </a:ext>
                </a:extLst>
              </p:cNvPr>
              <p:cNvSpPr txBox="1"/>
              <p:nvPr/>
            </p:nvSpPr>
            <p:spPr>
              <a:xfrm>
                <a:off x="2946" y="835"/>
                <a:ext cx="741" cy="1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Arial"/>
                    <a:ea typeface="Arial"/>
                    <a:cs typeface="Arial"/>
                    <a:sym typeface="Arial"/>
                  </a:rPr>
                  <a:t>Family X</a:t>
                </a:r>
                <a:endParaRPr/>
              </a:p>
            </p:txBody>
          </p:sp>
        </p:grpSp>
        <p:grpSp>
          <p:nvGrpSpPr>
            <p:cNvPr id="26" name="Google Shape;371;p21">
              <a:extLst>
                <a:ext uri="{FF2B5EF4-FFF2-40B4-BE49-F238E27FC236}">
                  <a16:creationId xmlns:a16="http://schemas.microsoft.com/office/drawing/2014/main" id="{4C352361-8198-5148-AB85-C660583CE35B}"/>
                </a:ext>
              </a:extLst>
            </p:cNvPr>
            <p:cNvGrpSpPr/>
            <p:nvPr/>
          </p:nvGrpSpPr>
          <p:grpSpPr>
            <a:xfrm>
              <a:off x="1071255" y="4294614"/>
              <a:ext cx="2035480" cy="924958"/>
              <a:chOff x="4425644" y="540176"/>
              <a:chExt cx="2035481" cy="924958"/>
            </a:xfrm>
          </p:grpSpPr>
          <p:cxnSp>
            <p:nvCxnSpPr>
              <p:cNvPr id="27" name="Google Shape;372;p21">
                <a:extLst>
                  <a:ext uri="{FF2B5EF4-FFF2-40B4-BE49-F238E27FC236}">
                    <a16:creationId xmlns:a16="http://schemas.microsoft.com/office/drawing/2014/main" id="{17ADCDD3-6FD5-CC4F-8A4F-E2E654E02418}"/>
                  </a:ext>
                </a:extLst>
              </p:cNvPr>
              <p:cNvCxnSpPr/>
              <p:nvPr/>
            </p:nvCxnSpPr>
            <p:spPr>
              <a:xfrm>
                <a:off x="4518025" y="540176"/>
                <a:ext cx="0" cy="223283"/>
              </a:xfrm>
              <a:prstGeom prst="straightConnector1">
                <a:avLst/>
              </a:prstGeom>
              <a:noFill/>
              <a:ln w="25400" cap="flat" cmpd="sng">
                <a:solidFill>
                  <a:srgbClr val="FF0000"/>
                </a:solidFill>
                <a:prstDash val="solid"/>
                <a:round/>
                <a:headEnd type="none" w="sm" len="sm"/>
                <a:tailEnd type="none" w="sm" len="sm"/>
              </a:ln>
            </p:spPr>
          </p:cxnSp>
          <p:cxnSp>
            <p:nvCxnSpPr>
              <p:cNvPr id="28" name="Google Shape;373;p21">
                <a:extLst>
                  <a:ext uri="{FF2B5EF4-FFF2-40B4-BE49-F238E27FC236}">
                    <a16:creationId xmlns:a16="http://schemas.microsoft.com/office/drawing/2014/main" id="{51106B0C-6505-5745-BA4F-ED37074126F9}"/>
                  </a:ext>
                </a:extLst>
              </p:cNvPr>
              <p:cNvCxnSpPr/>
              <p:nvPr/>
            </p:nvCxnSpPr>
            <p:spPr>
              <a:xfrm>
                <a:off x="5032776" y="540176"/>
                <a:ext cx="0" cy="223283"/>
              </a:xfrm>
              <a:prstGeom prst="straightConnector1">
                <a:avLst/>
              </a:prstGeom>
              <a:noFill/>
              <a:ln w="25400" cap="flat" cmpd="sng">
                <a:solidFill>
                  <a:srgbClr val="0FE3F0"/>
                </a:solidFill>
                <a:prstDash val="solid"/>
                <a:round/>
                <a:headEnd type="none" w="sm" len="sm"/>
                <a:tailEnd type="none" w="sm" len="sm"/>
              </a:ln>
            </p:spPr>
          </p:cxnSp>
          <p:cxnSp>
            <p:nvCxnSpPr>
              <p:cNvPr id="29" name="Google Shape;374;p21">
                <a:extLst>
                  <a:ext uri="{FF2B5EF4-FFF2-40B4-BE49-F238E27FC236}">
                    <a16:creationId xmlns:a16="http://schemas.microsoft.com/office/drawing/2014/main" id="{BA1F6397-ADC4-2548-97D3-9EBED964F457}"/>
                  </a:ext>
                </a:extLst>
              </p:cNvPr>
              <p:cNvCxnSpPr/>
              <p:nvPr/>
            </p:nvCxnSpPr>
            <p:spPr>
              <a:xfrm>
                <a:off x="5201357" y="540921"/>
                <a:ext cx="0" cy="223283"/>
              </a:xfrm>
              <a:prstGeom prst="straightConnector1">
                <a:avLst/>
              </a:prstGeom>
              <a:noFill/>
              <a:ln w="25400" cap="flat" cmpd="sng">
                <a:solidFill>
                  <a:srgbClr val="00B050"/>
                </a:solidFill>
                <a:prstDash val="solid"/>
                <a:round/>
                <a:headEnd type="none" w="sm" len="sm"/>
                <a:tailEnd type="none" w="sm" len="sm"/>
              </a:ln>
            </p:spPr>
          </p:cxnSp>
          <p:cxnSp>
            <p:nvCxnSpPr>
              <p:cNvPr id="30" name="Google Shape;375;p21">
                <a:extLst>
                  <a:ext uri="{FF2B5EF4-FFF2-40B4-BE49-F238E27FC236}">
                    <a16:creationId xmlns:a16="http://schemas.microsoft.com/office/drawing/2014/main" id="{5482B5C5-FD3D-8141-ACE0-695A8FC22B6B}"/>
                  </a:ext>
                </a:extLst>
              </p:cNvPr>
              <p:cNvCxnSpPr/>
              <p:nvPr/>
            </p:nvCxnSpPr>
            <p:spPr>
              <a:xfrm>
                <a:off x="6108700" y="546526"/>
                <a:ext cx="0" cy="223283"/>
              </a:xfrm>
              <a:prstGeom prst="straightConnector1">
                <a:avLst/>
              </a:prstGeom>
              <a:noFill/>
              <a:ln w="25400" cap="flat" cmpd="sng">
                <a:solidFill>
                  <a:schemeClr val="accent6"/>
                </a:solidFill>
                <a:prstDash val="solid"/>
                <a:round/>
                <a:headEnd type="none" w="sm" len="sm"/>
                <a:tailEnd type="none" w="sm" len="sm"/>
              </a:ln>
            </p:spPr>
          </p:cxnSp>
          <p:cxnSp>
            <p:nvCxnSpPr>
              <p:cNvPr id="31" name="Google Shape;376;p21">
                <a:extLst>
                  <a:ext uri="{FF2B5EF4-FFF2-40B4-BE49-F238E27FC236}">
                    <a16:creationId xmlns:a16="http://schemas.microsoft.com/office/drawing/2014/main" id="{858C3A26-C67E-BA43-B85A-5CBBA971574C}"/>
                  </a:ext>
                </a:extLst>
              </p:cNvPr>
              <p:cNvCxnSpPr/>
              <p:nvPr/>
            </p:nvCxnSpPr>
            <p:spPr>
              <a:xfrm>
                <a:off x="4837993" y="753934"/>
                <a:ext cx="0" cy="223283"/>
              </a:xfrm>
              <a:prstGeom prst="straightConnector1">
                <a:avLst/>
              </a:prstGeom>
              <a:noFill/>
              <a:ln w="25400" cap="flat" cmpd="sng">
                <a:solidFill>
                  <a:srgbClr val="FF0000"/>
                </a:solidFill>
                <a:prstDash val="solid"/>
                <a:round/>
                <a:headEnd type="none" w="sm" len="sm"/>
                <a:tailEnd type="none" w="sm" len="sm"/>
              </a:ln>
            </p:spPr>
          </p:cxnSp>
          <p:cxnSp>
            <p:nvCxnSpPr>
              <p:cNvPr id="32" name="Google Shape;377;p21">
                <a:extLst>
                  <a:ext uri="{FF2B5EF4-FFF2-40B4-BE49-F238E27FC236}">
                    <a16:creationId xmlns:a16="http://schemas.microsoft.com/office/drawing/2014/main" id="{36EC71CA-1A5C-3446-B647-9E3E1CBFE5CE}"/>
                  </a:ext>
                </a:extLst>
              </p:cNvPr>
              <p:cNvCxnSpPr/>
              <p:nvPr/>
            </p:nvCxnSpPr>
            <p:spPr>
              <a:xfrm>
                <a:off x="5521325" y="754679"/>
                <a:ext cx="0" cy="223283"/>
              </a:xfrm>
              <a:prstGeom prst="straightConnector1">
                <a:avLst/>
              </a:prstGeom>
              <a:noFill/>
              <a:ln w="25400" cap="flat" cmpd="sng">
                <a:solidFill>
                  <a:srgbClr val="00B050"/>
                </a:solidFill>
                <a:prstDash val="solid"/>
                <a:round/>
                <a:headEnd type="none" w="sm" len="sm"/>
                <a:tailEnd type="none" w="sm" len="sm"/>
              </a:ln>
            </p:spPr>
          </p:cxnSp>
          <p:cxnSp>
            <p:nvCxnSpPr>
              <p:cNvPr id="33" name="Google Shape;378;p21">
                <a:extLst>
                  <a:ext uri="{FF2B5EF4-FFF2-40B4-BE49-F238E27FC236}">
                    <a16:creationId xmlns:a16="http://schemas.microsoft.com/office/drawing/2014/main" id="{12385AA7-3631-1C44-BF8E-CDDF2E2355AB}"/>
                  </a:ext>
                </a:extLst>
              </p:cNvPr>
              <p:cNvCxnSpPr/>
              <p:nvPr/>
            </p:nvCxnSpPr>
            <p:spPr>
              <a:xfrm>
                <a:off x="4594225" y="540921"/>
                <a:ext cx="0" cy="223283"/>
              </a:xfrm>
              <a:prstGeom prst="straightConnector1">
                <a:avLst/>
              </a:prstGeom>
              <a:noFill/>
              <a:ln w="25400" cap="flat" cmpd="sng">
                <a:solidFill>
                  <a:srgbClr val="FF0000"/>
                </a:solidFill>
                <a:prstDash val="solid"/>
                <a:round/>
                <a:headEnd type="none" w="sm" len="sm"/>
                <a:tailEnd type="none" w="sm" len="sm"/>
              </a:ln>
            </p:spPr>
          </p:cxnSp>
          <p:cxnSp>
            <p:nvCxnSpPr>
              <p:cNvPr id="34" name="Google Shape;379;p21">
                <a:extLst>
                  <a:ext uri="{FF2B5EF4-FFF2-40B4-BE49-F238E27FC236}">
                    <a16:creationId xmlns:a16="http://schemas.microsoft.com/office/drawing/2014/main" id="{6B8E8671-D643-C64C-A2FF-A1D6C5DEE5D4}"/>
                  </a:ext>
                </a:extLst>
              </p:cNvPr>
              <p:cNvCxnSpPr/>
              <p:nvPr/>
            </p:nvCxnSpPr>
            <p:spPr>
              <a:xfrm>
                <a:off x="5102225" y="753934"/>
                <a:ext cx="0" cy="223283"/>
              </a:xfrm>
              <a:prstGeom prst="straightConnector1">
                <a:avLst/>
              </a:prstGeom>
              <a:noFill/>
              <a:ln w="25400" cap="flat" cmpd="sng">
                <a:solidFill>
                  <a:srgbClr val="FF0000"/>
                </a:solidFill>
                <a:prstDash val="solid"/>
                <a:round/>
                <a:headEnd type="none" w="sm" len="sm"/>
                <a:tailEnd type="none" w="sm" len="sm"/>
              </a:ln>
            </p:spPr>
          </p:cxnSp>
          <p:cxnSp>
            <p:nvCxnSpPr>
              <p:cNvPr id="35" name="Google Shape;380;p21">
                <a:extLst>
                  <a:ext uri="{FF2B5EF4-FFF2-40B4-BE49-F238E27FC236}">
                    <a16:creationId xmlns:a16="http://schemas.microsoft.com/office/drawing/2014/main" id="{B6C797C5-E96D-7F40-BA1A-57C953CCBE52}"/>
                  </a:ext>
                </a:extLst>
              </p:cNvPr>
              <p:cNvCxnSpPr/>
              <p:nvPr/>
            </p:nvCxnSpPr>
            <p:spPr>
              <a:xfrm>
                <a:off x="4724400" y="996533"/>
                <a:ext cx="0" cy="223283"/>
              </a:xfrm>
              <a:prstGeom prst="straightConnector1">
                <a:avLst/>
              </a:prstGeom>
              <a:noFill/>
              <a:ln w="25400" cap="flat" cmpd="sng">
                <a:solidFill>
                  <a:srgbClr val="FF0000"/>
                </a:solidFill>
                <a:prstDash val="solid"/>
                <a:round/>
                <a:headEnd type="none" w="sm" len="sm"/>
                <a:tailEnd type="none" w="sm" len="sm"/>
              </a:ln>
            </p:spPr>
          </p:cxnSp>
          <p:cxnSp>
            <p:nvCxnSpPr>
              <p:cNvPr id="36" name="Google Shape;381;p21">
                <a:extLst>
                  <a:ext uri="{FF2B5EF4-FFF2-40B4-BE49-F238E27FC236}">
                    <a16:creationId xmlns:a16="http://schemas.microsoft.com/office/drawing/2014/main" id="{83B6ACD9-EE3B-F24D-966F-588682B067A4}"/>
                  </a:ext>
                </a:extLst>
              </p:cNvPr>
              <p:cNvCxnSpPr/>
              <p:nvPr/>
            </p:nvCxnSpPr>
            <p:spPr>
              <a:xfrm>
                <a:off x="5407732" y="997278"/>
                <a:ext cx="0" cy="223283"/>
              </a:xfrm>
              <a:prstGeom prst="straightConnector1">
                <a:avLst/>
              </a:prstGeom>
              <a:noFill/>
              <a:ln w="25400" cap="flat" cmpd="sng">
                <a:solidFill>
                  <a:srgbClr val="00B050"/>
                </a:solidFill>
                <a:prstDash val="solid"/>
                <a:round/>
                <a:headEnd type="none" w="sm" len="sm"/>
                <a:tailEnd type="none" w="sm" len="sm"/>
              </a:ln>
            </p:spPr>
          </p:cxnSp>
          <p:cxnSp>
            <p:nvCxnSpPr>
              <p:cNvPr id="37" name="Google Shape;382;p21">
                <a:extLst>
                  <a:ext uri="{FF2B5EF4-FFF2-40B4-BE49-F238E27FC236}">
                    <a16:creationId xmlns:a16="http://schemas.microsoft.com/office/drawing/2014/main" id="{F03C9680-C6F8-6149-A5A1-0CB42F978221}"/>
                  </a:ext>
                </a:extLst>
              </p:cNvPr>
              <p:cNvCxnSpPr/>
              <p:nvPr/>
            </p:nvCxnSpPr>
            <p:spPr>
              <a:xfrm>
                <a:off x="6315075" y="1002883"/>
                <a:ext cx="0" cy="223283"/>
              </a:xfrm>
              <a:prstGeom prst="straightConnector1">
                <a:avLst/>
              </a:prstGeom>
              <a:noFill/>
              <a:ln w="25400" cap="flat" cmpd="sng">
                <a:solidFill>
                  <a:schemeClr val="accent6"/>
                </a:solidFill>
                <a:prstDash val="solid"/>
                <a:round/>
                <a:headEnd type="none" w="sm" len="sm"/>
                <a:tailEnd type="none" w="sm" len="sm"/>
              </a:ln>
            </p:spPr>
          </p:cxnSp>
          <p:cxnSp>
            <p:nvCxnSpPr>
              <p:cNvPr id="38" name="Google Shape;383;p21">
                <a:extLst>
                  <a:ext uri="{FF2B5EF4-FFF2-40B4-BE49-F238E27FC236}">
                    <a16:creationId xmlns:a16="http://schemas.microsoft.com/office/drawing/2014/main" id="{48E5E212-A763-A447-8474-A681184AE142}"/>
                  </a:ext>
                </a:extLst>
              </p:cNvPr>
              <p:cNvCxnSpPr/>
              <p:nvPr/>
            </p:nvCxnSpPr>
            <p:spPr>
              <a:xfrm>
                <a:off x="5467350" y="1000453"/>
                <a:ext cx="0" cy="223283"/>
              </a:xfrm>
              <a:prstGeom prst="straightConnector1">
                <a:avLst/>
              </a:prstGeom>
              <a:noFill/>
              <a:ln w="25400" cap="flat" cmpd="sng">
                <a:solidFill>
                  <a:srgbClr val="00B050"/>
                </a:solidFill>
                <a:prstDash val="solid"/>
                <a:round/>
                <a:headEnd type="none" w="sm" len="sm"/>
                <a:tailEnd type="none" w="sm" len="sm"/>
              </a:ln>
            </p:spPr>
          </p:cxnSp>
          <p:cxnSp>
            <p:nvCxnSpPr>
              <p:cNvPr id="39" name="Google Shape;384;p21">
                <a:extLst>
                  <a:ext uri="{FF2B5EF4-FFF2-40B4-BE49-F238E27FC236}">
                    <a16:creationId xmlns:a16="http://schemas.microsoft.com/office/drawing/2014/main" id="{8EF6C53E-117C-654A-B2A5-F6B73478AFA0}"/>
                  </a:ext>
                </a:extLst>
              </p:cNvPr>
              <p:cNvCxnSpPr/>
              <p:nvPr/>
            </p:nvCxnSpPr>
            <p:spPr>
              <a:xfrm>
                <a:off x="6461125" y="1002883"/>
                <a:ext cx="0" cy="223283"/>
              </a:xfrm>
              <a:prstGeom prst="straightConnector1">
                <a:avLst/>
              </a:prstGeom>
              <a:noFill/>
              <a:ln w="25400" cap="flat" cmpd="sng">
                <a:solidFill>
                  <a:schemeClr val="accent6"/>
                </a:solidFill>
                <a:prstDash val="solid"/>
                <a:round/>
                <a:headEnd type="none" w="sm" len="sm"/>
                <a:tailEnd type="none" w="sm" len="sm"/>
              </a:ln>
            </p:spPr>
          </p:cxnSp>
          <p:cxnSp>
            <p:nvCxnSpPr>
              <p:cNvPr id="40" name="Google Shape;385;p21">
                <a:extLst>
                  <a:ext uri="{FF2B5EF4-FFF2-40B4-BE49-F238E27FC236}">
                    <a16:creationId xmlns:a16="http://schemas.microsoft.com/office/drawing/2014/main" id="{FA0D2285-33C3-2E4C-8356-0DADEEAB2FED}"/>
                  </a:ext>
                </a:extLst>
              </p:cNvPr>
              <p:cNvCxnSpPr/>
              <p:nvPr/>
            </p:nvCxnSpPr>
            <p:spPr>
              <a:xfrm>
                <a:off x="4864195" y="1233913"/>
                <a:ext cx="0" cy="223283"/>
              </a:xfrm>
              <a:prstGeom prst="straightConnector1">
                <a:avLst/>
              </a:prstGeom>
              <a:noFill/>
              <a:ln w="25400" cap="flat" cmpd="sng">
                <a:solidFill>
                  <a:srgbClr val="0FE3F0"/>
                </a:solidFill>
                <a:prstDash val="solid"/>
                <a:round/>
                <a:headEnd type="none" w="sm" len="sm"/>
                <a:tailEnd type="none" w="sm" len="sm"/>
              </a:ln>
            </p:spPr>
          </p:cxnSp>
          <p:cxnSp>
            <p:nvCxnSpPr>
              <p:cNvPr id="41" name="Google Shape;386;p21">
                <a:extLst>
                  <a:ext uri="{FF2B5EF4-FFF2-40B4-BE49-F238E27FC236}">
                    <a16:creationId xmlns:a16="http://schemas.microsoft.com/office/drawing/2014/main" id="{0E0D2A08-D1D4-814E-9534-738016CB8D01}"/>
                  </a:ext>
                </a:extLst>
              </p:cNvPr>
              <p:cNvCxnSpPr/>
              <p:nvPr/>
            </p:nvCxnSpPr>
            <p:spPr>
              <a:xfrm>
                <a:off x="5807075" y="1234658"/>
                <a:ext cx="0" cy="223283"/>
              </a:xfrm>
              <a:prstGeom prst="straightConnector1">
                <a:avLst/>
              </a:prstGeom>
              <a:noFill/>
              <a:ln w="25400" cap="flat" cmpd="sng">
                <a:solidFill>
                  <a:srgbClr val="00B050"/>
                </a:solidFill>
                <a:prstDash val="solid"/>
                <a:round/>
                <a:headEnd type="none" w="sm" len="sm"/>
                <a:tailEnd type="none" w="sm" len="sm"/>
              </a:ln>
            </p:spPr>
          </p:cxnSp>
          <p:cxnSp>
            <p:nvCxnSpPr>
              <p:cNvPr id="42" name="Google Shape;387;p21">
                <a:extLst>
                  <a:ext uri="{FF2B5EF4-FFF2-40B4-BE49-F238E27FC236}">
                    <a16:creationId xmlns:a16="http://schemas.microsoft.com/office/drawing/2014/main" id="{468F0AEF-7B17-C847-B031-7A4BA0F75F23}"/>
                  </a:ext>
                </a:extLst>
              </p:cNvPr>
              <p:cNvCxnSpPr/>
              <p:nvPr/>
            </p:nvCxnSpPr>
            <p:spPr>
              <a:xfrm>
                <a:off x="4425644" y="1234658"/>
                <a:ext cx="0" cy="223283"/>
              </a:xfrm>
              <a:prstGeom prst="straightConnector1">
                <a:avLst/>
              </a:prstGeom>
              <a:noFill/>
              <a:ln w="25400" cap="flat" cmpd="sng">
                <a:solidFill>
                  <a:srgbClr val="FF0000"/>
                </a:solidFill>
                <a:prstDash val="solid"/>
                <a:round/>
                <a:headEnd type="none" w="sm" len="sm"/>
                <a:tailEnd type="none" w="sm" len="sm"/>
              </a:ln>
            </p:spPr>
          </p:cxnSp>
          <p:cxnSp>
            <p:nvCxnSpPr>
              <p:cNvPr id="43" name="Google Shape;388;p21">
                <a:extLst>
                  <a:ext uri="{FF2B5EF4-FFF2-40B4-BE49-F238E27FC236}">
                    <a16:creationId xmlns:a16="http://schemas.microsoft.com/office/drawing/2014/main" id="{22B92266-905C-CD48-96CE-E1CC79E7B55B}"/>
                  </a:ext>
                </a:extLst>
              </p:cNvPr>
              <p:cNvCxnSpPr/>
              <p:nvPr/>
            </p:nvCxnSpPr>
            <p:spPr>
              <a:xfrm>
                <a:off x="4914900" y="1233913"/>
                <a:ext cx="0" cy="223283"/>
              </a:xfrm>
              <a:prstGeom prst="straightConnector1">
                <a:avLst/>
              </a:prstGeom>
              <a:noFill/>
              <a:ln w="25400" cap="flat" cmpd="sng">
                <a:solidFill>
                  <a:srgbClr val="0FE3F0"/>
                </a:solidFill>
                <a:prstDash val="solid"/>
                <a:round/>
                <a:headEnd type="none" w="sm" len="sm"/>
                <a:tailEnd type="none" w="sm" len="sm"/>
              </a:ln>
            </p:spPr>
          </p:cxnSp>
          <p:cxnSp>
            <p:nvCxnSpPr>
              <p:cNvPr id="44" name="Google Shape;389;p21">
                <a:extLst>
                  <a:ext uri="{FF2B5EF4-FFF2-40B4-BE49-F238E27FC236}">
                    <a16:creationId xmlns:a16="http://schemas.microsoft.com/office/drawing/2014/main" id="{03BD54EF-AB2C-FC45-B730-1D1E5D669914}"/>
                  </a:ext>
                </a:extLst>
              </p:cNvPr>
              <p:cNvCxnSpPr/>
              <p:nvPr/>
            </p:nvCxnSpPr>
            <p:spPr>
              <a:xfrm>
                <a:off x="5864225" y="1237088"/>
                <a:ext cx="0" cy="223283"/>
              </a:xfrm>
              <a:prstGeom prst="straightConnector1">
                <a:avLst/>
              </a:prstGeom>
              <a:noFill/>
              <a:ln w="25400" cap="flat" cmpd="sng">
                <a:solidFill>
                  <a:srgbClr val="00B050"/>
                </a:solidFill>
                <a:prstDash val="solid"/>
                <a:round/>
                <a:headEnd type="none" w="sm" len="sm"/>
                <a:tailEnd type="none" w="sm" len="sm"/>
              </a:ln>
            </p:spPr>
          </p:cxnSp>
          <p:cxnSp>
            <p:nvCxnSpPr>
              <p:cNvPr id="45" name="Google Shape;390;p21">
                <a:extLst>
                  <a:ext uri="{FF2B5EF4-FFF2-40B4-BE49-F238E27FC236}">
                    <a16:creationId xmlns:a16="http://schemas.microsoft.com/office/drawing/2014/main" id="{6E9D8A1D-96E9-634E-B057-CBEA58236E89}"/>
                  </a:ext>
                </a:extLst>
              </p:cNvPr>
              <p:cNvCxnSpPr/>
              <p:nvPr/>
            </p:nvCxnSpPr>
            <p:spPr>
              <a:xfrm>
                <a:off x="4594225" y="1237088"/>
                <a:ext cx="0" cy="223283"/>
              </a:xfrm>
              <a:prstGeom prst="straightConnector1">
                <a:avLst/>
              </a:prstGeom>
              <a:noFill/>
              <a:ln w="25400" cap="flat" cmpd="sng">
                <a:solidFill>
                  <a:srgbClr val="FF0000"/>
                </a:solidFill>
                <a:prstDash val="solid"/>
                <a:round/>
                <a:headEnd type="none" w="sm" len="sm"/>
                <a:tailEnd type="none" w="sm" len="sm"/>
              </a:ln>
            </p:spPr>
          </p:cxnSp>
          <p:cxnSp>
            <p:nvCxnSpPr>
              <p:cNvPr id="46" name="Google Shape;391;p21">
                <a:extLst>
                  <a:ext uri="{FF2B5EF4-FFF2-40B4-BE49-F238E27FC236}">
                    <a16:creationId xmlns:a16="http://schemas.microsoft.com/office/drawing/2014/main" id="{27CC899E-E60A-F14D-8CD1-384986FBD37F}"/>
                  </a:ext>
                </a:extLst>
              </p:cNvPr>
              <p:cNvCxnSpPr/>
              <p:nvPr/>
            </p:nvCxnSpPr>
            <p:spPr>
              <a:xfrm>
                <a:off x="6024563" y="1241851"/>
                <a:ext cx="0" cy="223283"/>
              </a:xfrm>
              <a:prstGeom prst="straightConnector1">
                <a:avLst/>
              </a:prstGeom>
              <a:noFill/>
              <a:ln w="25400" cap="flat" cmpd="sng">
                <a:solidFill>
                  <a:srgbClr val="00B050"/>
                </a:solidFill>
                <a:prstDash val="solid"/>
                <a:round/>
                <a:headEnd type="none" w="sm" len="sm"/>
                <a:tailEnd type="none" w="sm" len="sm"/>
              </a:ln>
            </p:spPr>
          </p:cxnSp>
        </p:grpSp>
      </p:grpSp>
      <p:grpSp>
        <p:nvGrpSpPr>
          <p:cNvPr id="53" name="Google Shape;392;p21">
            <a:extLst>
              <a:ext uri="{FF2B5EF4-FFF2-40B4-BE49-F238E27FC236}">
                <a16:creationId xmlns:a16="http://schemas.microsoft.com/office/drawing/2014/main" id="{79447938-05BE-424F-8AD8-4F258FA6A704}"/>
              </a:ext>
            </a:extLst>
          </p:cNvPr>
          <p:cNvGrpSpPr/>
          <p:nvPr/>
        </p:nvGrpSpPr>
        <p:grpSpPr>
          <a:xfrm>
            <a:off x="1799555" y="2087284"/>
            <a:ext cx="1583928" cy="2730756"/>
            <a:chOff x="6756400" y="1838980"/>
            <a:chExt cx="1583928" cy="2730756"/>
          </a:xfrm>
        </p:grpSpPr>
        <p:sp>
          <p:nvSpPr>
            <p:cNvPr id="54" name="Google Shape;393;p21">
              <a:extLst>
                <a:ext uri="{FF2B5EF4-FFF2-40B4-BE49-F238E27FC236}">
                  <a16:creationId xmlns:a16="http://schemas.microsoft.com/office/drawing/2014/main" id="{7F13A9CD-0F03-F94E-AB0A-1319F7B97F1A}"/>
                </a:ext>
              </a:extLst>
            </p:cNvPr>
            <p:cNvSpPr/>
            <p:nvPr/>
          </p:nvSpPr>
          <p:spPr>
            <a:xfrm>
              <a:off x="6756400" y="2240062"/>
              <a:ext cx="1583928" cy="2329674"/>
            </a:xfrm>
            <a:prstGeom prst="can">
              <a:avLst>
                <a:gd name="adj" fmla="val 25000"/>
              </a:avLst>
            </a:prstGeom>
            <a:noFill/>
            <a:ln w="25400"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394;p21">
              <a:extLst>
                <a:ext uri="{FF2B5EF4-FFF2-40B4-BE49-F238E27FC236}">
                  <a16:creationId xmlns:a16="http://schemas.microsoft.com/office/drawing/2014/main" id="{C08D9BCA-E4D8-7A4A-91BA-88E0ED0DFB9C}"/>
                </a:ext>
              </a:extLst>
            </p:cNvPr>
            <p:cNvSpPr/>
            <p:nvPr/>
          </p:nvSpPr>
          <p:spPr>
            <a:xfrm>
              <a:off x="6882279" y="2751405"/>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56" name="Google Shape;395;p21">
              <a:extLst>
                <a:ext uri="{FF2B5EF4-FFF2-40B4-BE49-F238E27FC236}">
                  <a16:creationId xmlns:a16="http://schemas.microsoft.com/office/drawing/2014/main" id="{715393CE-3094-6347-B524-8A5A9882AD43}"/>
                </a:ext>
              </a:extLst>
            </p:cNvPr>
            <p:cNvSpPr/>
            <p:nvPr/>
          </p:nvSpPr>
          <p:spPr>
            <a:xfrm>
              <a:off x="6882279" y="3063315"/>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57" name="Google Shape;396;p21">
              <a:extLst>
                <a:ext uri="{FF2B5EF4-FFF2-40B4-BE49-F238E27FC236}">
                  <a16:creationId xmlns:a16="http://schemas.microsoft.com/office/drawing/2014/main" id="{B27EB852-1E66-B94C-A26C-3FC81BE8D2E5}"/>
                </a:ext>
              </a:extLst>
            </p:cNvPr>
            <p:cNvSpPr/>
            <p:nvPr/>
          </p:nvSpPr>
          <p:spPr>
            <a:xfrm>
              <a:off x="6882279" y="3362524"/>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58" name="Google Shape;397;p21">
              <a:extLst>
                <a:ext uri="{FF2B5EF4-FFF2-40B4-BE49-F238E27FC236}">
                  <a16:creationId xmlns:a16="http://schemas.microsoft.com/office/drawing/2014/main" id="{011571B8-24C9-D949-B35D-7164B9890454}"/>
                </a:ext>
              </a:extLst>
            </p:cNvPr>
            <p:cNvSpPr/>
            <p:nvPr/>
          </p:nvSpPr>
          <p:spPr>
            <a:xfrm>
              <a:off x="6882279" y="36753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59" name="Google Shape;398;p21">
              <a:extLst>
                <a:ext uri="{FF2B5EF4-FFF2-40B4-BE49-F238E27FC236}">
                  <a16:creationId xmlns:a16="http://schemas.microsoft.com/office/drawing/2014/main" id="{E2032F07-54A3-E04E-9EF1-629B1F07F0FA}"/>
                </a:ext>
              </a:extLst>
            </p:cNvPr>
            <p:cNvSpPr/>
            <p:nvPr/>
          </p:nvSpPr>
          <p:spPr>
            <a:xfrm>
              <a:off x="7345484" y="274036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0" name="Google Shape;399;p21">
              <a:extLst>
                <a:ext uri="{FF2B5EF4-FFF2-40B4-BE49-F238E27FC236}">
                  <a16:creationId xmlns:a16="http://schemas.microsoft.com/office/drawing/2014/main" id="{69452C38-2D12-8947-A17A-3720D27AFD20}"/>
                </a:ext>
              </a:extLst>
            </p:cNvPr>
            <p:cNvSpPr/>
            <p:nvPr/>
          </p:nvSpPr>
          <p:spPr>
            <a:xfrm>
              <a:off x="7345484"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1" name="Google Shape;400;p21">
              <a:extLst>
                <a:ext uri="{FF2B5EF4-FFF2-40B4-BE49-F238E27FC236}">
                  <a16:creationId xmlns:a16="http://schemas.microsoft.com/office/drawing/2014/main" id="{9CA69AA8-5861-AB43-9B5A-FEF0F48E5B67}"/>
                </a:ext>
              </a:extLst>
            </p:cNvPr>
            <p:cNvSpPr/>
            <p:nvPr/>
          </p:nvSpPr>
          <p:spPr>
            <a:xfrm>
              <a:off x="7345484" y="33514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2" name="Google Shape;401;p21">
              <a:extLst>
                <a:ext uri="{FF2B5EF4-FFF2-40B4-BE49-F238E27FC236}">
                  <a16:creationId xmlns:a16="http://schemas.microsoft.com/office/drawing/2014/main" id="{A69BEE92-B552-9C44-8B2D-558C0C015116}"/>
                </a:ext>
              </a:extLst>
            </p:cNvPr>
            <p:cNvSpPr/>
            <p:nvPr/>
          </p:nvSpPr>
          <p:spPr>
            <a:xfrm>
              <a:off x="7345484" y="36642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63" name="Google Shape;402;p21">
              <a:extLst>
                <a:ext uri="{FF2B5EF4-FFF2-40B4-BE49-F238E27FC236}">
                  <a16:creationId xmlns:a16="http://schemas.microsoft.com/office/drawing/2014/main" id="{050F2A17-40E1-AB46-8FE7-50287C577C93}"/>
                </a:ext>
              </a:extLst>
            </p:cNvPr>
            <p:cNvSpPr/>
            <p:nvPr/>
          </p:nvSpPr>
          <p:spPr>
            <a:xfrm>
              <a:off x="7829895" y="274036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4" name="Google Shape;403;p21">
              <a:extLst>
                <a:ext uri="{FF2B5EF4-FFF2-40B4-BE49-F238E27FC236}">
                  <a16:creationId xmlns:a16="http://schemas.microsoft.com/office/drawing/2014/main" id="{BB9D206B-BA26-C647-A72D-075E21142423}"/>
                </a:ext>
              </a:extLst>
            </p:cNvPr>
            <p:cNvSpPr/>
            <p:nvPr/>
          </p:nvSpPr>
          <p:spPr>
            <a:xfrm>
              <a:off x="7829895"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5" name="Google Shape;404;p21">
              <a:extLst>
                <a:ext uri="{FF2B5EF4-FFF2-40B4-BE49-F238E27FC236}">
                  <a16:creationId xmlns:a16="http://schemas.microsoft.com/office/drawing/2014/main" id="{31A6F855-F9D7-2249-9469-7F6A516FF8AD}"/>
                </a:ext>
              </a:extLst>
            </p:cNvPr>
            <p:cNvSpPr/>
            <p:nvPr/>
          </p:nvSpPr>
          <p:spPr>
            <a:xfrm>
              <a:off x="7829895" y="33514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6" name="Google Shape;405;p21">
              <a:extLst>
                <a:ext uri="{FF2B5EF4-FFF2-40B4-BE49-F238E27FC236}">
                  <a16:creationId xmlns:a16="http://schemas.microsoft.com/office/drawing/2014/main" id="{6B01CC26-9244-EC44-978B-942A930FE021}"/>
                </a:ext>
              </a:extLst>
            </p:cNvPr>
            <p:cNvSpPr/>
            <p:nvPr/>
          </p:nvSpPr>
          <p:spPr>
            <a:xfrm>
              <a:off x="7829895" y="36642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67" name="Google Shape;406;p21">
              <a:extLst>
                <a:ext uri="{FF2B5EF4-FFF2-40B4-BE49-F238E27FC236}">
                  <a16:creationId xmlns:a16="http://schemas.microsoft.com/office/drawing/2014/main" id="{BD4773D3-DD74-5F48-AAA9-25EF8080BC53}"/>
                </a:ext>
              </a:extLst>
            </p:cNvPr>
            <p:cNvSpPr/>
            <p:nvPr/>
          </p:nvSpPr>
          <p:spPr>
            <a:xfrm>
              <a:off x="6894979" y="3959424"/>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8" name="Google Shape;407;p21">
              <a:extLst>
                <a:ext uri="{FF2B5EF4-FFF2-40B4-BE49-F238E27FC236}">
                  <a16:creationId xmlns:a16="http://schemas.microsoft.com/office/drawing/2014/main" id="{057C4AE5-EAC9-B249-B462-A204789720CE}"/>
                </a:ext>
              </a:extLst>
            </p:cNvPr>
            <p:cNvSpPr/>
            <p:nvPr/>
          </p:nvSpPr>
          <p:spPr>
            <a:xfrm>
              <a:off x="6894979" y="42722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69" name="Google Shape;408;p21">
              <a:extLst>
                <a:ext uri="{FF2B5EF4-FFF2-40B4-BE49-F238E27FC236}">
                  <a16:creationId xmlns:a16="http://schemas.microsoft.com/office/drawing/2014/main" id="{DC272347-C12D-7645-A5F1-35BE60C67448}"/>
                </a:ext>
              </a:extLst>
            </p:cNvPr>
            <p:cNvSpPr/>
            <p:nvPr/>
          </p:nvSpPr>
          <p:spPr>
            <a:xfrm>
              <a:off x="7358184"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70" name="Google Shape;409;p21">
              <a:extLst>
                <a:ext uri="{FF2B5EF4-FFF2-40B4-BE49-F238E27FC236}">
                  <a16:creationId xmlns:a16="http://schemas.microsoft.com/office/drawing/2014/main" id="{B9F757B9-0D59-624B-98EE-BF93BA08D3BF}"/>
                </a:ext>
              </a:extLst>
            </p:cNvPr>
            <p:cNvSpPr/>
            <p:nvPr/>
          </p:nvSpPr>
          <p:spPr>
            <a:xfrm>
              <a:off x="7358184" y="42611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71" name="Google Shape;410;p21">
              <a:extLst>
                <a:ext uri="{FF2B5EF4-FFF2-40B4-BE49-F238E27FC236}">
                  <a16:creationId xmlns:a16="http://schemas.microsoft.com/office/drawing/2014/main" id="{6E22AC89-AF7D-0E4E-A69F-C00AEAEF42FD}"/>
                </a:ext>
              </a:extLst>
            </p:cNvPr>
            <p:cNvSpPr/>
            <p:nvPr/>
          </p:nvSpPr>
          <p:spPr>
            <a:xfrm>
              <a:off x="7842595"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72" name="Google Shape;411;p21">
              <a:extLst>
                <a:ext uri="{FF2B5EF4-FFF2-40B4-BE49-F238E27FC236}">
                  <a16:creationId xmlns:a16="http://schemas.microsoft.com/office/drawing/2014/main" id="{C3FBA45B-D457-3B48-A1E8-C05FA947E79C}"/>
                </a:ext>
              </a:extLst>
            </p:cNvPr>
            <p:cNvSpPr/>
            <p:nvPr/>
          </p:nvSpPr>
          <p:spPr>
            <a:xfrm>
              <a:off x="7842595" y="42611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73" name="Google Shape;412;p21">
              <a:extLst>
                <a:ext uri="{FF2B5EF4-FFF2-40B4-BE49-F238E27FC236}">
                  <a16:creationId xmlns:a16="http://schemas.microsoft.com/office/drawing/2014/main" id="{D2686448-253A-4F43-8DC5-4449D73C0587}"/>
                </a:ext>
              </a:extLst>
            </p:cNvPr>
            <p:cNvSpPr txBox="1"/>
            <p:nvPr/>
          </p:nvSpPr>
          <p:spPr>
            <a:xfrm>
              <a:off x="6810370" y="1838980"/>
              <a:ext cx="14473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New genome</a:t>
              </a:r>
              <a:endParaRPr/>
            </a:p>
          </p:txBody>
        </p:sp>
      </p:grpSp>
      <p:cxnSp>
        <p:nvCxnSpPr>
          <p:cNvPr id="74" name="Google Shape;413;p21">
            <a:extLst>
              <a:ext uri="{FF2B5EF4-FFF2-40B4-BE49-F238E27FC236}">
                <a16:creationId xmlns:a16="http://schemas.microsoft.com/office/drawing/2014/main" id="{B2B166E3-0BA9-E546-BCB8-72F24C57E791}"/>
              </a:ext>
            </a:extLst>
          </p:cNvPr>
          <p:cNvCxnSpPr>
            <a:stCxn id="54" idx="4"/>
            <a:endCxn id="22" idx="1"/>
          </p:cNvCxnSpPr>
          <p:nvPr/>
        </p:nvCxnSpPr>
        <p:spPr>
          <a:xfrm rot="10800000" flipH="1">
            <a:off x="3383483" y="2059903"/>
            <a:ext cx="441900" cy="15933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75" name="Google Shape;414;p21">
            <a:extLst>
              <a:ext uri="{FF2B5EF4-FFF2-40B4-BE49-F238E27FC236}">
                <a16:creationId xmlns:a16="http://schemas.microsoft.com/office/drawing/2014/main" id="{E9A44539-0F93-334E-81C8-C93CF997D0A3}"/>
              </a:ext>
            </a:extLst>
          </p:cNvPr>
          <p:cNvCxnSpPr>
            <a:cxnSpLocks/>
            <a:stCxn id="54" idx="4"/>
            <a:endCxn id="15" idx="1"/>
          </p:cNvCxnSpPr>
          <p:nvPr/>
        </p:nvCxnSpPr>
        <p:spPr>
          <a:xfrm rot="10800000" flipH="1">
            <a:off x="3383483" y="3645103"/>
            <a:ext cx="460800" cy="81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76" name="Google Shape;415;p21">
            <a:extLst>
              <a:ext uri="{FF2B5EF4-FFF2-40B4-BE49-F238E27FC236}">
                <a16:creationId xmlns:a16="http://schemas.microsoft.com/office/drawing/2014/main" id="{ED5D56B8-9FE5-F049-AD47-F936B7DDA17A}"/>
              </a:ext>
            </a:extLst>
          </p:cNvPr>
          <p:cNvCxnSpPr>
            <a:cxnSpLocks/>
            <a:stCxn id="54" idx="4"/>
            <a:endCxn id="51" idx="1"/>
          </p:cNvCxnSpPr>
          <p:nvPr/>
        </p:nvCxnSpPr>
        <p:spPr>
          <a:xfrm>
            <a:off x="3383483" y="3653203"/>
            <a:ext cx="460800" cy="15207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sp>
        <p:nvSpPr>
          <p:cNvPr id="77" name="Google Shape;416;p21">
            <a:extLst>
              <a:ext uri="{FF2B5EF4-FFF2-40B4-BE49-F238E27FC236}">
                <a16:creationId xmlns:a16="http://schemas.microsoft.com/office/drawing/2014/main" id="{6C1D2E26-FB38-8441-B9A2-5DCFF88557CF}"/>
              </a:ext>
            </a:extLst>
          </p:cNvPr>
          <p:cNvSpPr txBox="1"/>
          <p:nvPr/>
        </p:nvSpPr>
        <p:spPr>
          <a:xfrm>
            <a:off x="3825324" y="1136440"/>
            <a:ext cx="3888968"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BLAST vs. </a:t>
            </a:r>
            <a:r>
              <a:rPr lang="en-US" sz="1800" b="1" dirty="0" err="1">
                <a:solidFill>
                  <a:srgbClr val="FF0000"/>
                </a:solidFill>
                <a:latin typeface="Calibri"/>
                <a:ea typeface="Calibri"/>
                <a:cs typeface="Calibri"/>
                <a:sym typeface="Calibri"/>
              </a:rPr>
              <a:t>CAZy</a:t>
            </a:r>
            <a:r>
              <a:rPr lang="en-US" sz="1800" b="1" dirty="0">
                <a:solidFill>
                  <a:srgbClr val="FF0000"/>
                </a:solidFill>
                <a:latin typeface="Calibri"/>
                <a:ea typeface="Calibri"/>
                <a:cs typeface="Calibri"/>
                <a:sym typeface="Calibri"/>
              </a:rPr>
              <a:t> (before 2012) </a:t>
            </a:r>
            <a:endParaRPr dirty="0"/>
          </a:p>
        </p:txBody>
      </p:sp>
      <p:sp>
        <p:nvSpPr>
          <p:cNvPr id="78" name="Google Shape;417;p21">
            <a:extLst>
              <a:ext uri="{FF2B5EF4-FFF2-40B4-BE49-F238E27FC236}">
                <a16:creationId xmlns:a16="http://schemas.microsoft.com/office/drawing/2014/main" id="{3D28FB54-81F8-DF46-9E9E-AD3890774F87}"/>
              </a:ext>
            </a:extLst>
          </p:cNvPr>
          <p:cNvSpPr txBox="1"/>
          <p:nvPr/>
        </p:nvSpPr>
        <p:spPr>
          <a:xfrm>
            <a:off x="3854740" y="2713687"/>
            <a:ext cx="35614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HMMER vs. </a:t>
            </a:r>
            <a:r>
              <a:rPr lang="en-US" sz="1800" b="1" dirty="0" err="1">
                <a:solidFill>
                  <a:srgbClr val="FF0000"/>
                </a:solidFill>
                <a:latin typeface="Calibri"/>
                <a:ea typeface="Calibri"/>
                <a:cs typeface="Calibri"/>
                <a:sym typeface="Calibri"/>
              </a:rPr>
              <a:t>dbCAN</a:t>
            </a:r>
            <a:r>
              <a:rPr lang="en-US" sz="1800" b="1" dirty="0">
                <a:solidFill>
                  <a:srgbClr val="FF0000"/>
                </a:solidFill>
                <a:latin typeface="Calibri"/>
                <a:ea typeface="Calibri"/>
                <a:cs typeface="Calibri"/>
                <a:sym typeface="Calibri"/>
              </a:rPr>
              <a:t> (after 2012)</a:t>
            </a:r>
            <a:endParaRPr dirty="0"/>
          </a:p>
        </p:txBody>
      </p:sp>
      <p:sp>
        <p:nvSpPr>
          <p:cNvPr id="79" name="Google Shape;418;p21">
            <a:extLst>
              <a:ext uri="{FF2B5EF4-FFF2-40B4-BE49-F238E27FC236}">
                <a16:creationId xmlns:a16="http://schemas.microsoft.com/office/drawing/2014/main" id="{C86DDBD9-FA4E-F249-9B08-DC0DD36D8EDA}"/>
              </a:ext>
            </a:extLst>
          </p:cNvPr>
          <p:cNvSpPr txBox="1"/>
          <p:nvPr/>
        </p:nvSpPr>
        <p:spPr>
          <a:xfrm>
            <a:off x="3854741" y="4250489"/>
            <a:ext cx="3670212"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err="1">
                <a:solidFill>
                  <a:srgbClr val="FF0000"/>
                </a:solidFill>
                <a:latin typeface="Calibri"/>
                <a:ea typeface="Calibri"/>
                <a:cs typeface="Calibri"/>
                <a:sym typeface="Calibri"/>
              </a:rPr>
              <a:t>eCAMI</a:t>
            </a:r>
            <a:r>
              <a:rPr lang="en-US" sz="1800" b="1" dirty="0">
                <a:solidFill>
                  <a:srgbClr val="FF0000"/>
                </a:solidFill>
                <a:latin typeface="Calibri"/>
                <a:ea typeface="Calibri"/>
                <a:cs typeface="Calibri"/>
                <a:sym typeface="Calibri"/>
              </a:rPr>
              <a:t> (after 2017)</a:t>
            </a:r>
            <a:endParaRPr dirty="0"/>
          </a:p>
        </p:txBody>
      </p:sp>
      <p:grpSp>
        <p:nvGrpSpPr>
          <p:cNvPr id="80" name="Google Shape;419;p21">
            <a:extLst>
              <a:ext uri="{FF2B5EF4-FFF2-40B4-BE49-F238E27FC236}">
                <a16:creationId xmlns:a16="http://schemas.microsoft.com/office/drawing/2014/main" id="{F736D70D-0A0C-D846-875D-D9B5FAFFD727}"/>
              </a:ext>
            </a:extLst>
          </p:cNvPr>
          <p:cNvGrpSpPr/>
          <p:nvPr/>
        </p:nvGrpSpPr>
        <p:grpSpPr>
          <a:xfrm>
            <a:off x="8587680" y="2067963"/>
            <a:ext cx="1583928" cy="2743456"/>
            <a:chOff x="6756400" y="1826280"/>
            <a:chExt cx="1583928" cy="2743456"/>
          </a:xfrm>
        </p:grpSpPr>
        <p:sp>
          <p:nvSpPr>
            <p:cNvPr id="81" name="Google Shape;420;p21">
              <a:extLst>
                <a:ext uri="{FF2B5EF4-FFF2-40B4-BE49-F238E27FC236}">
                  <a16:creationId xmlns:a16="http://schemas.microsoft.com/office/drawing/2014/main" id="{ACDAE928-AE63-964B-8B34-B42B312A7407}"/>
                </a:ext>
              </a:extLst>
            </p:cNvPr>
            <p:cNvSpPr/>
            <p:nvPr/>
          </p:nvSpPr>
          <p:spPr>
            <a:xfrm>
              <a:off x="6756400" y="2240062"/>
              <a:ext cx="1583928" cy="2329674"/>
            </a:xfrm>
            <a:prstGeom prst="can">
              <a:avLst>
                <a:gd name="adj" fmla="val 25000"/>
              </a:avLst>
            </a:prstGeom>
            <a:noFill/>
            <a:ln w="25400"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 name="Google Shape;421;p21">
              <a:extLst>
                <a:ext uri="{FF2B5EF4-FFF2-40B4-BE49-F238E27FC236}">
                  <a16:creationId xmlns:a16="http://schemas.microsoft.com/office/drawing/2014/main" id="{C0BB1579-EBBD-A843-8182-3D254E499512}"/>
                </a:ext>
              </a:extLst>
            </p:cNvPr>
            <p:cNvSpPr/>
            <p:nvPr/>
          </p:nvSpPr>
          <p:spPr>
            <a:xfrm>
              <a:off x="6882279" y="3362524"/>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3" name="Google Shape;422;p21">
              <a:extLst>
                <a:ext uri="{FF2B5EF4-FFF2-40B4-BE49-F238E27FC236}">
                  <a16:creationId xmlns:a16="http://schemas.microsoft.com/office/drawing/2014/main" id="{B4BF540B-8AC0-7046-B896-6855E307624B}"/>
                </a:ext>
              </a:extLst>
            </p:cNvPr>
            <p:cNvSpPr/>
            <p:nvPr/>
          </p:nvSpPr>
          <p:spPr>
            <a:xfrm>
              <a:off x="6882279" y="36753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84" name="Google Shape;423;p21">
              <a:extLst>
                <a:ext uri="{FF2B5EF4-FFF2-40B4-BE49-F238E27FC236}">
                  <a16:creationId xmlns:a16="http://schemas.microsoft.com/office/drawing/2014/main" id="{322FD462-A18E-5248-B965-EC1F5FE4A581}"/>
                </a:ext>
              </a:extLst>
            </p:cNvPr>
            <p:cNvSpPr/>
            <p:nvPr/>
          </p:nvSpPr>
          <p:spPr>
            <a:xfrm>
              <a:off x="7345484" y="274036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5" name="Google Shape;424;p21">
              <a:extLst>
                <a:ext uri="{FF2B5EF4-FFF2-40B4-BE49-F238E27FC236}">
                  <a16:creationId xmlns:a16="http://schemas.microsoft.com/office/drawing/2014/main" id="{69F035A1-1F7D-2F4A-8B4D-9E52E29F0534}"/>
                </a:ext>
              </a:extLst>
            </p:cNvPr>
            <p:cNvSpPr/>
            <p:nvPr/>
          </p:nvSpPr>
          <p:spPr>
            <a:xfrm>
              <a:off x="7345484"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6" name="Google Shape;425;p21">
              <a:extLst>
                <a:ext uri="{FF2B5EF4-FFF2-40B4-BE49-F238E27FC236}">
                  <a16:creationId xmlns:a16="http://schemas.microsoft.com/office/drawing/2014/main" id="{3F0C2C0D-8830-3247-82B2-00D436EE1490}"/>
                </a:ext>
              </a:extLst>
            </p:cNvPr>
            <p:cNvSpPr/>
            <p:nvPr/>
          </p:nvSpPr>
          <p:spPr>
            <a:xfrm>
              <a:off x="7829895"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7" name="Google Shape;426;p21">
              <a:extLst>
                <a:ext uri="{FF2B5EF4-FFF2-40B4-BE49-F238E27FC236}">
                  <a16:creationId xmlns:a16="http://schemas.microsoft.com/office/drawing/2014/main" id="{2EE6B8C2-DCC3-9B48-ACF4-F1A292CEF991}"/>
                </a:ext>
              </a:extLst>
            </p:cNvPr>
            <p:cNvSpPr/>
            <p:nvPr/>
          </p:nvSpPr>
          <p:spPr>
            <a:xfrm>
              <a:off x="6894979" y="42722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88" name="Google Shape;427;p21">
              <a:extLst>
                <a:ext uri="{FF2B5EF4-FFF2-40B4-BE49-F238E27FC236}">
                  <a16:creationId xmlns:a16="http://schemas.microsoft.com/office/drawing/2014/main" id="{B50EB468-6979-CF41-89F2-15060BDEADEF}"/>
                </a:ext>
              </a:extLst>
            </p:cNvPr>
            <p:cNvSpPr/>
            <p:nvPr/>
          </p:nvSpPr>
          <p:spPr>
            <a:xfrm>
              <a:off x="7358184"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9" name="Google Shape;428;p21">
              <a:extLst>
                <a:ext uri="{FF2B5EF4-FFF2-40B4-BE49-F238E27FC236}">
                  <a16:creationId xmlns:a16="http://schemas.microsoft.com/office/drawing/2014/main" id="{CD962470-AB41-CE46-B885-FF5E2ECECDCB}"/>
                </a:ext>
              </a:extLst>
            </p:cNvPr>
            <p:cNvSpPr/>
            <p:nvPr/>
          </p:nvSpPr>
          <p:spPr>
            <a:xfrm>
              <a:off x="7842595"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90" name="Google Shape;429;p21">
              <a:extLst>
                <a:ext uri="{FF2B5EF4-FFF2-40B4-BE49-F238E27FC236}">
                  <a16:creationId xmlns:a16="http://schemas.microsoft.com/office/drawing/2014/main" id="{6FD6243D-4F0B-A742-996C-498020B3445B}"/>
                </a:ext>
              </a:extLst>
            </p:cNvPr>
            <p:cNvSpPr txBox="1"/>
            <p:nvPr/>
          </p:nvSpPr>
          <p:spPr>
            <a:xfrm>
              <a:off x="6950070" y="1826280"/>
              <a:ext cx="10559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CAZymes</a:t>
              </a:r>
              <a:endParaRPr sz="1800" b="1">
                <a:solidFill>
                  <a:schemeClr val="dk1"/>
                </a:solidFill>
                <a:latin typeface="Calibri"/>
                <a:ea typeface="Calibri"/>
                <a:cs typeface="Calibri"/>
                <a:sym typeface="Calibri"/>
              </a:endParaRPr>
            </a:p>
          </p:txBody>
        </p:sp>
      </p:grpSp>
      <p:cxnSp>
        <p:nvCxnSpPr>
          <p:cNvPr id="91" name="Google Shape;430;p21">
            <a:extLst>
              <a:ext uri="{FF2B5EF4-FFF2-40B4-BE49-F238E27FC236}">
                <a16:creationId xmlns:a16="http://schemas.microsoft.com/office/drawing/2014/main" id="{0CEFAC24-373E-0044-8F2D-72CE88CE461D}"/>
              </a:ext>
            </a:extLst>
          </p:cNvPr>
          <p:cNvCxnSpPr>
            <a:cxnSpLocks/>
            <a:stCxn id="22" idx="3"/>
            <a:endCxn id="81" idx="2"/>
          </p:cNvCxnSpPr>
          <p:nvPr/>
        </p:nvCxnSpPr>
        <p:spPr>
          <a:xfrm>
            <a:off x="7947465" y="2059810"/>
            <a:ext cx="640200" cy="15867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2" name="Google Shape;431;p21">
            <a:extLst>
              <a:ext uri="{FF2B5EF4-FFF2-40B4-BE49-F238E27FC236}">
                <a16:creationId xmlns:a16="http://schemas.microsoft.com/office/drawing/2014/main" id="{8745728C-E6A8-1A43-B220-A423F95BEC0D}"/>
              </a:ext>
            </a:extLst>
          </p:cNvPr>
          <p:cNvCxnSpPr>
            <a:cxnSpLocks/>
            <a:stCxn id="15" idx="3"/>
            <a:endCxn id="81" idx="2"/>
          </p:cNvCxnSpPr>
          <p:nvPr/>
        </p:nvCxnSpPr>
        <p:spPr>
          <a:xfrm>
            <a:off x="7966396" y="3644994"/>
            <a:ext cx="621300" cy="15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3" name="Google Shape;432;p21">
            <a:extLst>
              <a:ext uri="{FF2B5EF4-FFF2-40B4-BE49-F238E27FC236}">
                <a16:creationId xmlns:a16="http://schemas.microsoft.com/office/drawing/2014/main" id="{B7D435E0-4795-6C49-BF50-46D2B76341AC}"/>
              </a:ext>
            </a:extLst>
          </p:cNvPr>
          <p:cNvCxnSpPr>
            <a:cxnSpLocks/>
            <a:stCxn id="51" idx="3"/>
            <a:endCxn id="81" idx="2"/>
          </p:cNvCxnSpPr>
          <p:nvPr/>
        </p:nvCxnSpPr>
        <p:spPr>
          <a:xfrm rot="10800000" flipH="1">
            <a:off x="7966396" y="3646559"/>
            <a:ext cx="621300" cy="15273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pic>
        <p:nvPicPr>
          <p:cNvPr id="94" name="Google Shape;442;p22">
            <a:extLst>
              <a:ext uri="{FF2B5EF4-FFF2-40B4-BE49-F238E27FC236}">
                <a16:creationId xmlns:a16="http://schemas.microsoft.com/office/drawing/2014/main" id="{D5EFC68F-2929-324E-9E0E-C2DA2CE8DD8E}"/>
              </a:ext>
            </a:extLst>
          </p:cNvPr>
          <p:cNvPicPr preferRelativeResize="0"/>
          <p:nvPr/>
        </p:nvPicPr>
        <p:blipFill rotWithShape="1">
          <a:blip r:embed="rId4">
            <a:alphaModFix/>
          </a:blip>
          <a:srcRect/>
          <a:stretch/>
        </p:blipFill>
        <p:spPr>
          <a:xfrm>
            <a:off x="8497715" y="2870751"/>
            <a:ext cx="1731773" cy="1801966"/>
          </a:xfrm>
          <a:prstGeom prst="rect">
            <a:avLst/>
          </a:prstGeom>
          <a:noFill/>
          <a:ln>
            <a:noFill/>
          </a:ln>
        </p:spPr>
      </p:pic>
      <p:sp>
        <p:nvSpPr>
          <p:cNvPr id="95" name="Google Shape;448;p22">
            <a:extLst>
              <a:ext uri="{FF2B5EF4-FFF2-40B4-BE49-F238E27FC236}">
                <a16:creationId xmlns:a16="http://schemas.microsoft.com/office/drawing/2014/main" id="{AFE4A4C7-2689-BD45-80FA-92113D6EA76D}"/>
              </a:ext>
            </a:extLst>
          </p:cNvPr>
          <p:cNvSpPr/>
          <p:nvPr/>
        </p:nvSpPr>
        <p:spPr>
          <a:xfrm>
            <a:off x="8888962" y="3118389"/>
            <a:ext cx="975991" cy="876519"/>
          </a:xfrm>
          <a:custGeom>
            <a:avLst/>
            <a:gdLst/>
            <a:ahLst/>
            <a:cxnLst/>
            <a:rect l="l" t="t" r="r" b="b"/>
            <a:pathLst>
              <a:path w="1554503" h="1395664" extrusionOk="0">
                <a:moveTo>
                  <a:pt x="796513" y="0"/>
                </a:moveTo>
                <a:cubicBezTo>
                  <a:pt x="780471" y="6016"/>
                  <a:pt x="717963" y="7770"/>
                  <a:pt x="700260" y="36095"/>
                </a:cubicBezTo>
                <a:cubicBezTo>
                  <a:pt x="700258" y="36097"/>
                  <a:pt x="670182" y="126330"/>
                  <a:pt x="664166" y="144379"/>
                </a:cubicBezTo>
                <a:cubicBezTo>
                  <a:pt x="660155" y="156411"/>
                  <a:pt x="659169" y="169921"/>
                  <a:pt x="652134" y="180474"/>
                </a:cubicBezTo>
                <a:cubicBezTo>
                  <a:pt x="636092" y="204537"/>
                  <a:pt x="613153" y="225228"/>
                  <a:pt x="604008" y="252664"/>
                </a:cubicBezTo>
                <a:lnTo>
                  <a:pt x="579945" y="324853"/>
                </a:lnTo>
                <a:lnTo>
                  <a:pt x="567913" y="360948"/>
                </a:lnTo>
                <a:cubicBezTo>
                  <a:pt x="563903" y="393032"/>
                  <a:pt x="559099" y="425027"/>
                  <a:pt x="555882" y="457200"/>
                </a:cubicBezTo>
                <a:cubicBezTo>
                  <a:pt x="551077" y="505253"/>
                  <a:pt x="549183" y="553581"/>
                  <a:pt x="543850" y="601579"/>
                </a:cubicBezTo>
                <a:cubicBezTo>
                  <a:pt x="541156" y="625825"/>
                  <a:pt x="542728" y="651949"/>
                  <a:pt x="531818" y="673769"/>
                </a:cubicBezTo>
                <a:cubicBezTo>
                  <a:pt x="525351" y="686702"/>
                  <a:pt x="508938" y="691959"/>
                  <a:pt x="495724" y="697832"/>
                </a:cubicBezTo>
                <a:cubicBezTo>
                  <a:pt x="472545" y="708134"/>
                  <a:pt x="423534" y="721895"/>
                  <a:pt x="423534" y="721895"/>
                </a:cubicBezTo>
                <a:cubicBezTo>
                  <a:pt x="411502" y="729916"/>
                  <a:pt x="398730" y="736925"/>
                  <a:pt x="387439" y="745958"/>
                </a:cubicBezTo>
                <a:cubicBezTo>
                  <a:pt x="327908" y="793583"/>
                  <a:pt x="401847" y="743583"/>
                  <a:pt x="339313" y="806116"/>
                </a:cubicBezTo>
                <a:cubicBezTo>
                  <a:pt x="329088" y="816341"/>
                  <a:pt x="315250" y="822158"/>
                  <a:pt x="303218" y="830179"/>
                </a:cubicBezTo>
                <a:cubicBezTo>
                  <a:pt x="296663" y="849846"/>
                  <a:pt x="286765" y="890093"/>
                  <a:pt x="267124" y="902369"/>
                </a:cubicBezTo>
                <a:cubicBezTo>
                  <a:pt x="245615" y="915812"/>
                  <a:pt x="216039" y="912362"/>
                  <a:pt x="194934" y="926432"/>
                </a:cubicBezTo>
                <a:cubicBezTo>
                  <a:pt x="113307" y="980850"/>
                  <a:pt x="143194" y="954108"/>
                  <a:pt x="98682" y="998622"/>
                </a:cubicBezTo>
                <a:cubicBezTo>
                  <a:pt x="70045" y="1084529"/>
                  <a:pt x="88688" y="1049706"/>
                  <a:pt x="50555" y="1106906"/>
                </a:cubicBezTo>
                <a:cubicBezTo>
                  <a:pt x="14049" y="1216428"/>
                  <a:pt x="70050" y="1043444"/>
                  <a:pt x="26492" y="1203158"/>
                </a:cubicBezTo>
                <a:cubicBezTo>
                  <a:pt x="19818" y="1227629"/>
                  <a:pt x="2429" y="1275348"/>
                  <a:pt x="2429" y="1275348"/>
                </a:cubicBezTo>
                <a:cubicBezTo>
                  <a:pt x="6439" y="1295401"/>
                  <a:pt x="0" y="1321046"/>
                  <a:pt x="14460" y="1335506"/>
                </a:cubicBezTo>
                <a:cubicBezTo>
                  <a:pt x="24225" y="1345271"/>
                  <a:pt x="112965" y="1366147"/>
                  <a:pt x="134776" y="1371600"/>
                </a:cubicBezTo>
                <a:lnTo>
                  <a:pt x="423534" y="1359569"/>
                </a:lnTo>
                <a:cubicBezTo>
                  <a:pt x="522033" y="1353599"/>
                  <a:pt x="505184" y="1356415"/>
                  <a:pt x="567913" y="1335506"/>
                </a:cubicBezTo>
                <a:cubicBezTo>
                  <a:pt x="637278" y="1289263"/>
                  <a:pt x="570365" y="1329299"/>
                  <a:pt x="640103" y="1299411"/>
                </a:cubicBezTo>
                <a:cubicBezTo>
                  <a:pt x="744175" y="1254808"/>
                  <a:pt x="639674" y="1291533"/>
                  <a:pt x="724324" y="1263316"/>
                </a:cubicBezTo>
                <a:cubicBezTo>
                  <a:pt x="732345" y="1251285"/>
                  <a:pt x="741920" y="1240155"/>
                  <a:pt x="748387" y="1227222"/>
                </a:cubicBezTo>
                <a:cubicBezTo>
                  <a:pt x="754059" y="1215878"/>
                  <a:pt x="748643" y="1195837"/>
                  <a:pt x="760418" y="1191127"/>
                </a:cubicBezTo>
                <a:cubicBezTo>
                  <a:pt x="775771" y="1184986"/>
                  <a:pt x="792503" y="1199148"/>
                  <a:pt x="808545" y="1203158"/>
                </a:cubicBezTo>
                <a:cubicBezTo>
                  <a:pt x="816566" y="1211179"/>
                  <a:pt x="825522" y="1218364"/>
                  <a:pt x="832608" y="1227222"/>
                </a:cubicBezTo>
                <a:cubicBezTo>
                  <a:pt x="841641" y="1238513"/>
                  <a:pt x="845563" y="1254059"/>
                  <a:pt x="856671" y="1263316"/>
                </a:cubicBezTo>
                <a:cubicBezTo>
                  <a:pt x="880275" y="1282985"/>
                  <a:pt x="954548" y="1303963"/>
                  <a:pt x="976987" y="1311443"/>
                </a:cubicBezTo>
                <a:lnTo>
                  <a:pt x="1049176" y="1335506"/>
                </a:lnTo>
                <a:cubicBezTo>
                  <a:pt x="1061208" y="1339517"/>
                  <a:pt x="1072967" y="1344461"/>
                  <a:pt x="1085271" y="1347537"/>
                </a:cubicBezTo>
                <a:cubicBezTo>
                  <a:pt x="1101313" y="1351548"/>
                  <a:pt x="1117497" y="1355026"/>
                  <a:pt x="1133397" y="1359569"/>
                </a:cubicBezTo>
                <a:cubicBezTo>
                  <a:pt x="1145591" y="1363053"/>
                  <a:pt x="1157056" y="1369113"/>
                  <a:pt x="1169492" y="1371600"/>
                </a:cubicBezTo>
                <a:cubicBezTo>
                  <a:pt x="1197170" y="1377135"/>
                  <a:pt x="1326539" y="1392736"/>
                  <a:pt x="1349966" y="1395664"/>
                </a:cubicBezTo>
                <a:cubicBezTo>
                  <a:pt x="1390071" y="1391653"/>
                  <a:pt x="1430382" y="1389332"/>
                  <a:pt x="1470282" y="1383632"/>
                </a:cubicBezTo>
                <a:cubicBezTo>
                  <a:pt x="1486652" y="1381293"/>
                  <a:pt x="1504649" y="1380772"/>
                  <a:pt x="1518408" y="1371600"/>
                </a:cubicBezTo>
                <a:cubicBezTo>
                  <a:pt x="1538399" y="1358272"/>
                  <a:pt x="1547640" y="1320001"/>
                  <a:pt x="1554503" y="1299411"/>
                </a:cubicBezTo>
                <a:cubicBezTo>
                  <a:pt x="1550673" y="1257285"/>
                  <a:pt x="1550467" y="1142963"/>
                  <a:pt x="1518408" y="1094874"/>
                </a:cubicBezTo>
                <a:lnTo>
                  <a:pt x="1470282" y="1022685"/>
                </a:lnTo>
                <a:cubicBezTo>
                  <a:pt x="1462261" y="1010653"/>
                  <a:pt x="1456443" y="996815"/>
                  <a:pt x="1446218" y="986590"/>
                </a:cubicBezTo>
                <a:cubicBezTo>
                  <a:pt x="1426165" y="966537"/>
                  <a:pt x="1409656" y="942163"/>
                  <a:pt x="1386060" y="926432"/>
                </a:cubicBezTo>
                <a:lnTo>
                  <a:pt x="1277776" y="854243"/>
                </a:lnTo>
                <a:cubicBezTo>
                  <a:pt x="1265745" y="846222"/>
                  <a:pt x="1251907" y="840404"/>
                  <a:pt x="1241682" y="830179"/>
                </a:cubicBezTo>
                <a:cubicBezTo>
                  <a:pt x="1233661" y="822158"/>
                  <a:pt x="1226476" y="813202"/>
                  <a:pt x="1217618" y="806116"/>
                </a:cubicBezTo>
                <a:cubicBezTo>
                  <a:pt x="1189272" y="783439"/>
                  <a:pt x="1166336" y="774459"/>
                  <a:pt x="1133397" y="757990"/>
                </a:cubicBezTo>
                <a:cubicBezTo>
                  <a:pt x="1078236" y="675248"/>
                  <a:pt x="1094417" y="713236"/>
                  <a:pt x="1073239" y="649706"/>
                </a:cubicBezTo>
                <a:cubicBezTo>
                  <a:pt x="1069229" y="569495"/>
                  <a:pt x="1070413" y="488856"/>
                  <a:pt x="1061208" y="409074"/>
                </a:cubicBezTo>
                <a:cubicBezTo>
                  <a:pt x="1058301" y="383877"/>
                  <a:pt x="1045166" y="360948"/>
                  <a:pt x="1037145" y="336885"/>
                </a:cubicBezTo>
                <a:cubicBezTo>
                  <a:pt x="1023647" y="296392"/>
                  <a:pt x="1024837" y="294291"/>
                  <a:pt x="1001050" y="252664"/>
                </a:cubicBezTo>
                <a:cubicBezTo>
                  <a:pt x="993876" y="240109"/>
                  <a:pt x="983454" y="229503"/>
                  <a:pt x="976987" y="216569"/>
                </a:cubicBezTo>
                <a:cubicBezTo>
                  <a:pt x="971315" y="205225"/>
                  <a:pt x="971114" y="191561"/>
                  <a:pt x="964955" y="180474"/>
                </a:cubicBezTo>
                <a:cubicBezTo>
                  <a:pt x="950910" y="155193"/>
                  <a:pt x="937279" y="128735"/>
                  <a:pt x="916829" y="108285"/>
                </a:cubicBezTo>
                <a:cubicBezTo>
                  <a:pt x="862432" y="53888"/>
                  <a:pt x="853023" y="37674"/>
                  <a:pt x="796513" y="0"/>
                </a:cubicBezTo>
                <a:lnTo>
                  <a:pt x="796513" y="0"/>
                </a:lnTo>
                <a:close/>
              </a:path>
            </a:pathLst>
          </a:custGeom>
          <a:noFill/>
          <a:ln w="38100"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Rectangle 95">
            <a:extLst>
              <a:ext uri="{FF2B5EF4-FFF2-40B4-BE49-F238E27FC236}">
                <a16:creationId xmlns:a16="http://schemas.microsoft.com/office/drawing/2014/main" id="{45864780-5C7F-2842-ACF8-48C0FF73584F}"/>
              </a:ext>
            </a:extLst>
          </p:cNvPr>
          <p:cNvSpPr/>
          <p:nvPr/>
        </p:nvSpPr>
        <p:spPr>
          <a:xfrm>
            <a:off x="3836710" y="5740594"/>
            <a:ext cx="4393447" cy="646331"/>
          </a:xfrm>
          <a:prstGeom prst="rect">
            <a:avLst/>
          </a:prstGeom>
        </p:spPr>
        <p:txBody>
          <a:bodyPr wrap="none">
            <a:spAutoFit/>
          </a:bodyPr>
          <a:lstStyle/>
          <a:p>
            <a:r>
              <a:rPr lang="en-US" b="1" i="1" dirty="0" err="1">
                <a:solidFill>
                  <a:srgbClr val="00B0F0"/>
                </a:solidFill>
                <a:ea typeface="Calibri"/>
                <a:cs typeface="Calibri"/>
                <a:sym typeface="Calibri"/>
              </a:rPr>
              <a:t>dbCAN</a:t>
            </a:r>
            <a:r>
              <a:rPr lang="en-US" b="1" i="1" dirty="0">
                <a:solidFill>
                  <a:srgbClr val="00B0F0"/>
                </a:solidFill>
                <a:ea typeface="Calibri"/>
                <a:cs typeface="Calibri"/>
                <a:sym typeface="Calibri"/>
              </a:rPr>
              <a:t>: </a:t>
            </a:r>
            <a:r>
              <a:rPr lang="en-US" i="1" dirty="0">
                <a:solidFill>
                  <a:srgbClr val="00B0F0"/>
                </a:solidFill>
                <a:ea typeface="Calibri"/>
                <a:cs typeface="Calibri"/>
                <a:sym typeface="Calibri"/>
              </a:rPr>
              <a:t>Yin et al, Nucleic acids research 2012</a:t>
            </a:r>
            <a:endParaRPr lang="en-US" b="1" i="1" dirty="0">
              <a:solidFill>
                <a:srgbClr val="00B0F0"/>
              </a:solidFill>
              <a:latin typeface="Calibri"/>
              <a:ea typeface="Calibri"/>
              <a:cs typeface="Calibri"/>
              <a:sym typeface="Calibri"/>
            </a:endParaRPr>
          </a:p>
          <a:p>
            <a:r>
              <a:rPr lang="en-US" b="1" i="1" dirty="0" err="1">
                <a:solidFill>
                  <a:srgbClr val="00B0F0"/>
                </a:solidFill>
                <a:latin typeface="Calibri"/>
                <a:ea typeface="Calibri"/>
                <a:cs typeface="Calibri"/>
                <a:sym typeface="Calibri"/>
              </a:rPr>
              <a:t>eCAMI</a:t>
            </a:r>
            <a:r>
              <a:rPr lang="en-US" b="1" i="1" dirty="0">
                <a:solidFill>
                  <a:srgbClr val="00B0F0"/>
                </a:solidFill>
                <a:latin typeface="Calibri"/>
                <a:ea typeface="Calibri"/>
                <a:cs typeface="Calibri"/>
                <a:sym typeface="Calibri"/>
              </a:rPr>
              <a:t>: </a:t>
            </a:r>
            <a:r>
              <a:rPr lang="en-US" i="1" dirty="0">
                <a:solidFill>
                  <a:srgbClr val="00B0F0"/>
                </a:solidFill>
              </a:rPr>
              <a:t>Xu J et al., Bioinformatics, 2020</a:t>
            </a:r>
          </a:p>
        </p:txBody>
      </p:sp>
      <p:sp>
        <p:nvSpPr>
          <p:cNvPr id="97" name="TextBox 96">
            <a:extLst>
              <a:ext uri="{FF2B5EF4-FFF2-40B4-BE49-F238E27FC236}">
                <a16:creationId xmlns:a16="http://schemas.microsoft.com/office/drawing/2014/main" id="{C39244A8-2B89-2F47-88A7-8DA5A25CBD34}"/>
              </a:ext>
            </a:extLst>
          </p:cNvPr>
          <p:cNvSpPr txBox="1"/>
          <p:nvPr/>
        </p:nvSpPr>
        <p:spPr>
          <a:xfrm>
            <a:off x="10922448" y="1328928"/>
            <a:ext cx="750526" cy="307777"/>
          </a:xfrm>
          <a:prstGeom prst="rect">
            <a:avLst/>
          </a:prstGeom>
          <a:noFill/>
        </p:spPr>
        <p:txBody>
          <a:bodyPr wrap="none" rtlCol="0">
            <a:spAutoFit/>
          </a:bodyPr>
          <a:lstStyle/>
          <a:p>
            <a:r>
              <a:rPr lang="en-US" dirty="0"/>
              <a:t>Tanner</a:t>
            </a:r>
          </a:p>
        </p:txBody>
      </p:sp>
      <p:pic>
        <p:nvPicPr>
          <p:cNvPr id="98" name="Picture 97">
            <a:extLst>
              <a:ext uri="{FF2B5EF4-FFF2-40B4-BE49-F238E27FC236}">
                <a16:creationId xmlns:a16="http://schemas.microsoft.com/office/drawing/2014/main" id="{F6167FFC-C276-2748-A61C-C6317BAE27E3}"/>
              </a:ext>
            </a:extLst>
          </p:cNvPr>
          <p:cNvPicPr>
            <a:picLocks noChangeAspect="1"/>
          </p:cNvPicPr>
          <p:nvPr/>
        </p:nvPicPr>
        <p:blipFill>
          <a:blip r:embed="rId5"/>
          <a:stretch>
            <a:fillRect/>
          </a:stretch>
        </p:blipFill>
        <p:spPr>
          <a:xfrm>
            <a:off x="10914952" y="184879"/>
            <a:ext cx="949885" cy="1173578"/>
          </a:xfrm>
          <a:prstGeom prst="rect">
            <a:avLst/>
          </a:prstGeom>
        </p:spPr>
      </p:pic>
      <p:pic>
        <p:nvPicPr>
          <p:cNvPr id="99" name="Picture 98">
            <a:extLst>
              <a:ext uri="{FF2B5EF4-FFF2-40B4-BE49-F238E27FC236}">
                <a16:creationId xmlns:a16="http://schemas.microsoft.com/office/drawing/2014/main" id="{7FD01907-1AFA-B14A-B247-3A095170EB24}"/>
              </a:ext>
            </a:extLst>
          </p:cNvPr>
          <p:cNvPicPr>
            <a:picLocks noChangeAspect="1"/>
          </p:cNvPicPr>
          <p:nvPr/>
        </p:nvPicPr>
        <p:blipFill>
          <a:blip r:embed="rId6"/>
          <a:stretch>
            <a:fillRect/>
          </a:stretch>
        </p:blipFill>
        <p:spPr>
          <a:xfrm>
            <a:off x="10960816" y="1821303"/>
            <a:ext cx="858157" cy="1126677"/>
          </a:xfrm>
          <a:prstGeom prst="rect">
            <a:avLst/>
          </a:prstGeom>
        </p:spPr>
      </p:pic>
      <p:sp>
        <p:nvSpPr>
          <p:cNvPr id="100" name="TextBox 99">
            <a:extLst>
              <a:ext uri="{FF2B5EF4-FFF2-40B4-BE49-F238E27FC236}">
                <a16:creationId xmlns:a16="http://schemas.microsoft.com/office/drawing/2014/main" id="{ABDBD842-6D32-7E4D-B611-AA6619ED33FC}"/>
              </a:ext>
            </a:extLst>
          </p:cNvPr>
          <p:cNvSpPr txBox="1"/>
          <p:nvPr/>
        </p:nvSpPr>
        <p:spPr>
          <a:xfrm>
            <a:off x="11100721" y="2947980"/>
            <a:ext cx="383438" cy="307777"/>
          </a:xfrm>
          <a:prstGeom prst="rect">
            <a:avLst/>
          </a:prstGeom>
          <a:noFill/>
        </p:spPr>
        <p:txBody>
          <a:bodyPr wrap="none" rtlCol="0">
            <a:spAutoFit/>
          </a:bodyPr>
          <a:lstStyle/>
          <a:p>
            <a:r>
              <a:rPr lang="en-US" dirty="0"/>
              <a:t>Le</a:t>
            </a:r>
          </a:p>
        </p:txBody>
      </p:sp>
    </p:spTree>
    <p:extLst>
      <p:ext uri="{BB962C8B-B14F-4D97-AF65-F5344CB8AC3E}">
        <p14:creationId xmlns:p14="http://schemas.microsoft.com/office/powerpoint/2010/main" val="419121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9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9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95" grpId="0" animBg="1"/>
      <p:bldP spid="9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4CE86-D252-C842-A480-50A902002C7B}"/>
              </a:ext>
            </a:extLst>
          </p:cNvPr>
          <p:cNvSpPr>
            <a:spLocks noGrp="1"/>
          </p:cNvSpPr>
          <p:nvPr>
            <p:ph type="sldNum" sz="quarter" idx="12"/>
          </p:nvPr>
        </p:nvSpPr>
        <p:spPr/>
        <p:txBody>
          <a:bodyPr/>
          <a:lstStyle/>
          <a:p>
            <a:fld id="{03725319-ACCB-3E4B-83CB-F605CB99B52F}" type="slidenum">
              <a:rPr lang="en-US" smtClean="0"/>
              <a:pPr/>
              <a:t>12</a:t>
            </a:fld>
            <a:endParaRPr lang="en-US"/>
          </a:p>
        </p:txBody>
      </p:sp>
      <p:sp>
        <p:nvSpPr>
          <p:cNvPr id="5" name="TextBox 4">
            <a:extLst>
              <a:ext uri="{FF2B5EF4-FFF2-40B4-BE49-F238E27FC236}">
                <a16:creationId xmlns:a16="http://schemas.microsoft.com/office/drawing/2014/main" id="{3FEFE6F5-4D27-5B40-8E27-1BB6B3E2E68E}"/>
              </a:ext>
            </a:extLst>
          </p:cNvPr>
          <p:cNvSpPr txBox="1"/>
          <p:nvPr/>
        </p:nvSpPr>
        <p:spPr>
          <a:xfrm>
            <a:off x="247649" y="27373"/>
            <a:ext cx="11142246" cy="584775"/>
          </a:xfrm>
          <a:prstGeom prst="rect">
            <a:avLst/>
          </a:prstGeom>
          <a:noFill/>
        </p:spPr>
        <p:txBody>
          <a:bodyPr wrap="square" rtlCol="0">
            <a:spAutoFit/>
          </a:bodyPr>
          <a:lstStyle/>
          <a:p>
            <a:pPr>
              <a:spcBef>
                <a:spcPct val="0"/>
              </a:spcBef>
              <a:buFontTx/>
              <a:buNone/>
            </a:pPr>
            <a:r>
              <a:rPr lang="en-US" altLang="en-US" sz="3200" dirty="0">
                <a:solidFill>
                  <a:srgbClr val="FF0000"/>
                </a:solidFill>
                <a:latin typeface="Calibri" panose="020F0502020204030204" pitchFamily="34" charset="0"/>
                <a:cs typeface="Calibri" panose="020F0502020204030204" pitchFamily="34" charset="0"/>
              </a:rPr>
              <a:t>PUL: polysaccharide utilization loci </a:t>
            </a:r>
          </a:p>
        </p:txBody>
      </p:sp>
      <p:pic>
        <p:nvPicPr>
          <p:cNvPr id="6" name="Google Shape;174;p10">
            <a:extLst>
              <a:ext uri="{FF2B5EF4-FFF2-40B4-BE49-F238E27FC236}">
                <a16:creationId xmlns:a16="http://schemas.microsoft.com/office/drawing/2014/main" id="{256F78B4-252C-A14F-97E0-A26530114823}"/>
              </a:ext>
            </a:extLst>
          </p:cNvPr>
          <p:cNvPicPr preferRelativeResize="0"/>
          <p:nvPr/>
        </p:nvPicPr>
        <p:blipFill rotWithShape="1">
          <a:blip r:embed="rId3">
            <a:alphaModFix/>
          </a:blip>
          <a:srcRect/>
          <a:stretch/>
        </p:blipFill>
        <p:spPr>
          <a:xfrm>
            <a:off x="361387" y="1133867"/>
            <a:ext cx="5840588" cy="4589436"/>
          </a:xfrm>
          <a:prstGeom prst="rect">
            <a:avLst/>
          </a:prstGeom>
          <a:noFill/>
          <a:ln>
            <a:noFill/>
          </a:ln>
        </p:spPr>
      </p:pic>
      <p:sp>
        <p:nvSpPr>
          <p:cNvPr id="7" name="Google Shape;176;p10">
            <a:extLst>
              <a:ext uri="{FF2B5EF4-FFF2-40B4-BE49-F238E27FC236}">
                <a16:creationId xmlns:a16="http://schemas.microsoft.com/office/drawing/2014/main" id="{C1379548-4F3F-614C-80D9-B03CAF8AAEB7}"/>
              </a:ext>
            </a:extLst>
          </p:cNvPr>
          <p:cNvSpPr/>
          <p:nvPr/>
        </p:nvSpPr>
        <p:spPr>
          <a:xfrm>
            <a:off x="361387" y="5690469"/>
            <a:ext cx="3271838"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0070C0"/>
                </a:solidFill>
                <a:latin typeface="Calibri"/>
                <a:ea typeface="Calibri"/>
                <a:cs typeface="Calibri"/>
                <a:sym typeface="Calibri"/>
              </a:rPr>
              <a:t>Gut Microbes 3:4, 289-306; 2012</a:t>
            </a:r>
            <a:endParaRPr dirty="0"/>
          </a:p>
        </p:txBody>
      </p:sp>
      <p:sp>
        <p:nvSpPr>
          <p:cNvPr id="8" name="Rectangle 7">
            <a:extLst>
              <a:ext uri="{FF2B5EF4-FFF2-40B4-BE49-F238E27FC236}">
                <a16:creationId xmlns:a16="http://schemas.microsoft.com/office/drawing/2014/main" id="{ADDDD393-D872-6F42-AB64-4601E1852DCD}"/>
              </a:ext>
            </a:extLst>
          </p:cNvPr>
          <p:cNvSpPr/>
          <p:nvPr/>
        </p:nvSpPr>
        <p:spPr>
          <a:xfrm>
            <a:off x="361387" y="797369"/>
            <a:ext cx="3548985" cy="369332"/>
          </a:xfrm>
          <a:prstGeom prst="rect">
            <a:avLst/>
          </a:prstGeom>
        </p:spPr>
        <p:txBody>
          <a:bodyPr wrap="none">
            <a:spAutoFit/>
          </a:bodyPr>
          <a:lstStyle/>
          <a:p>
            <a:r>
              <a:rPr lang="en-US" i="1" dirty="0"/>
              <a:t>Sus in Bacteroides </a:t>
            </a:r>
            <a:r>
              <a:rPr lang="en-US" i="1" dirty="0" err="1"/>
              <a:t>thetaiotaomicron</a:t>
            </a:r>
            <a:endParaRPr lang="en-US" i="1" dirty="0"/>
          </a:p>
        </p:txBody>
      </p:sp>
      <p:pic>
        <p:nvPicPr>
          <p:cNvPr id="9" name="Picture 8">
            <a:extLst>
              <a:ext uri="{FF2B5EF4-FFF2-40B4-BE49-F238E27FC236}">
                <a16:creationId xmlns:a16="http://schemas.microsoft.com/office/drawing/2014/main" id="{96F2EE76-5A10-174A-BF98-E1E985CC8D7F}"/>
              </a:ext>
            </a:extLst>
          </p:cNvPr>
          <p:cNvPicPr>
            <a:picLocks noChangeAspect="1"/>
          </p:cNvPicPr>
          <p:nvPr/>
        </p:nvPicPr>
        <p:blipFill>
          <a:blip r:embed="rId4"/>
          <a:stretch>
            <a:fillRect/>
          </a:stretch>
        </p:blipFill>
        <p:spPr>
          <a:xfrm>
            <a:off x="6201975" y="1133867"/>
            <a:ext cx="5692590" cy="4686165"/>
          </a:xfrm>
          <a:prstGeom prst="rect">
            <a:avLst/>
          </a:prstGeom>
        </p:spPr>
      </p:pic>
      <p:sp>
        <p:nvSpPr>
          <p:cNvPr id="10" name="Rectangle 9">
            <a:extLst>
              <a:ext uri="{FF2B5EF4-FFF2-40B4-BE49-F238E27FC236}">
                <a16:creationId xmlns:a16="http://schemas.microsoft.com/office/drawing/2014/main" id="{AB506EAA-533D-194A-A9ED-7B34EDDD140B}"/>
              </a:ext>
            </a:extLst>
          </p:cNvPr>
          <p:cNvSpPr/>
          <p:nvPr/>
        </p:nvSpPr>
        <p:spPr>
          <a:xfrm>
            <a:off x="6911018" y="5875412"/>
            <a:ext cx="4274503" cy="369332"/>
          </a:xfrm>
          <a:prstGeom prst="rect">
            <a:avLst/>
          </a:prstGeom>
        </p:spPr>
        <p:txBody>
          <a:bodyPr wrap="none">
            <a:spAutoFit/>
          </a:bodyPr>
          <a:lstStyle/>
          <a:p>
            <a:r>
              <a:rPr lang="en-US" dirty="0">
                <a:solidFill>
                  <a:schemeClr val="accent1"/>
                </a:solidFill>
              </a:rPr>
              <a:t>Environmental Microbiology Reports (2021)</a:t>
            </a:r>
          </a:p>
        </p:txBody>
      </p:sp>
    </p:spTree>
    <p:extLst>
      <p:ext uri="{BB962C8B-B14F-4D97-AF65-F5344CB8AC3E}">
        <p14:creationId xmlns:p14="http://schemas.microsoft.com/office/powerpoint/2010/main" val="9881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99;p25">
            <a:extLst>
              <a:ext uri="{FF2B5EF4-FFF2-40B4-BE49-F238E27FC236}">
                <a16:creationId xmlns:a16="http://schemas.microsoft.com/office/drawing/2014/main" id="{EE0C6FC1-6579-0545-8E09-25B85F73797E}"/>
              </a:ext>
            </a:extLst>
          </p:cNvPr>
          <p:cNvSpPr/>
          <p:nvPr/>
        </p:nvSpPr>
        <p:spPr>
          <a:xfrm>
            <a:off x="1250666" y="1204836"/>
            <a:ext cx="7993464" cy="369291"/>
          </a:xfrm>
          <a:prstGeom prst="rect">
            <a:avLst/>
          </a:prstGeom>
          <a:noFill/>
          <a:ln>
            <a:noFill/>
          </a:ln>
        </p:spPr>
        <p:txBody>
          <a:bodyPr spcFirstLastPara="1" wrap="square" lIns="91425" tIns="45700" rIns="91425" bIns="45700" anchor="t" anchorCtr="0">
            <a:spAutoFit/>
          </a:bodyPr>
          <a:lstStyle/>
          <a:p>
            <a:pPr lvl="0" algn="just"/>
            <a:r>
              <a:rPr lang="en-US" i="1" dirty="0">
                <a:solidFill>
                  <a:srgbClr val="0070C0"/>
                </a:solidFill>
                <a:latin typeface="Verdana"/>
                <a:ea typeface="Verdana"/>
                <a:cs typeface="Verdana"/>
                <a:sym typeface="Verdana"/>
              </a:rPr>
              <a:t>Huang et al., Nucleic Acids Res 2018</a:t>
            </a:r>
            <a:endParaRPr dirty="0"/>
          </a:p>
        </p:txBody>
      </p:sp>
      <p:sp>
        <p:nvSpPr>
          <p:cNvPr id="5" name="Google Shape;501;p25">
            <a:extLst>
              <a:ext uri="{FF2B5EF4-FFF2-40B4-BE49-F238E27FC236}">
                <a16:creationId xmlns:a16="http://schemas.microsoft.com/office/drawing/2014/main" id="{D25B13F1-C73E-984C-9996-2BCD9E682FAD}"/>
              </a:ext>
            </a:extLst>
          </p:cNvPr>
          <p:cNvSpPr/>
          <p:nvPr/>
        </p:nvSpPr>
        <p:spPr>
          <a:xfrm>
            <a:off x="576095" y="4930010"/>
            <a:ext cx="10823784" cy="1200288"/>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2400" u="sng" dirty="0">
                <a:solidFill>
                  <a:schemeClr val="dk1"/>
                </a:solidFill>
                <a:latin typeface="Calibri"/>
                <a:ea typeface="Calibri"/>
                <a:cs typeface="Calibri"/>
                <a:sym typeface="Calibri"/>
              </a:rPr>
              <a:t>The distance threshold</a:t>
            </a:r>
            <a:r>
              <a:rPr lang="en-US" sz="2400" dirty="0">
                <a:solidFill>
                  <a:schemeClr val="dk1"/>
                </a:solidFill>
                <a:latin typeface="Calibri"/>
                <a:ea typeface="Calibri"/>
                <a:cs typeface="Calibri"/>
                <a:sym typeface="Calibri"/>
              </a:rPr>
              <a:t>: </a:t>
            </a:r>
          </a:p>
          <a:p>
            <a:pPr marR="0" lvl="0" algn="l" rtl="0">
              <a:spcBef>
                <a:spcPts val="0"/>
              </a:spcBef>
              <a:spcAft>
                <a:spcPts val="0"/>
              </a:spcAft>
              <a:buClr>
                <a:schemeClr val="dk1"/>
              </a:buClr>
              <a:buSzPts val="1800"/>
            </a:pPr>
            <a:r>
              <a:rPr lang="en-US" sz="2400" dirty="0">
                <a:solidFill>
                  <a:schemeClr val="dk1"/>
                </a:solidFill>
                <a:latin typeface="Calibri"/>
                <a:ea typeface="Calibri"/>
                <a:cs typeface="Calibri"/>
                <a:sym typeface="Calibri"/>
              </a:rPr>
              <a:t>how many </a:t>
            </a:r>
            <a:r>
              <a:rPr lang="en-US" sz="2400" dirty="0">
                <a:solidFill>
                  <a:srgbClr val="FF0000"/>
                </a:solidFill>
                <a:latin typeface="Calibri"/>
                <a:ea typeface="Calibri"/>
                <a:cs typeface="Calibri"/>
                <a:sym typeface="Calibri"/>
              </a:rPr>
              <a:t>non-signature genes are inserted </a:t>
            </a:r>
            <a:r>
              <a:rPr lang="en-US" sz="2400" dirty="0">
                <a:solidFill>
                  <a:schemeClr val="dk1"/>
                </a:solidFill>
                <a:latin typeface="Calibri"/>
                <a:ea typeface="Calibri"/>
                <a:cs typeface="Calibri"/>
                <a:sym typeface="Calibri"/>
              </a:rPr>
              <a:t>between two adjacent signature genes </a:t>
            </a:r>
            <a:endParaRPr sz="2400" dirty="0"/>
          </a:p>
          <a:p>
            <a:pPr marL="400050" marR="0" lvl="0" indent="-285750" algn="l" rtl="0">
              <a:spcBef>
                <a:spcPts val="0"/>
              </a:spcBef>
              <a:spcAft>
                <a:spcPts val="0"/>
              </a:spcAft>
              <a:buClr>
                <a:schemeClr val="dk1"/>
              </a:buClr>
              <a:buSzPts val="1800"/>
              <a:buFont typeface="Calibri"/>
              <a:buNone/>
            </a:pPr>
            <a:endParaRPr sz="2400"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DD629F4C-93B3-C340-9B3A-4741913B582B}"/>
              </a:ext>
            </a:extLst>
          </p:cNvPr>
          <p:cNvPicPr>
            <a:picLocks noChangeAspect="1"/>
          </p:cNvPicPr>
          <p:nvPr/>
        </p:nvPicPr>
        <p:blipFill>
          <a:blip r:embed="rId3"/>
          <a:stretch>
            <a:fillRect/>
          </a:stretch>
        </p:blipFill>
        <p:spPr>
          <a:xfrm>
            <a:off x="10908810" y="478206"/>
            <a:ext cx="858157" cy="1126677"/>
          </a:xfrm>
          <a:prstGeom prst="rect">
            <a:avLst/>
          </a:prstGeom>
        </p:spPr>
      </p:pic>
      <p:sp>
        <p:nvSpPr>
          <p:cNvPr id="7" name="TextBox 6">
            <a:extLst>
              <a:ext uri="{FF2B5EF4-FFF2-40B4-BE49-F238E27FC236}">
                <a16:creationId xmlns:a16="http://schemas.microsoft.com/office/drawing/2014/main" id="{ECD28F5F-76EF-3147-8ABC-7EA7378182E5}"/>
              </a:ext>
            </a:extLst>
          </p:cNvPr>
          <p:cNvSpPr txBox="1"/>
          <p:nvPr/>
        </p:nvSpPr>
        <p:spPr>
          <a:xfrm>
            <a:off x="11016441" y="1604883"/>
            <a:ext cx="383438" cy="307777"/>
          </a:xfrm>
          <a:prstGeom prst="rect">
            <a:avLst/>
          </a:prstGeom>
          <a:noFill/>
        </p:spPr>
        <p:txBody>
          <a:bodyPr wrap="none" rtlCol="0">
            <a:spAutoFit/>
          </a:bodyPr>
          <a:lstStyle/>
          <a:p>
            <a:r>
              <a:rPr lang="en-US" dirty="0"/>
              <a:t>Le</a:t>
            </a:r>
          </a:p>
        </p:txBody>
      </p:sp>
      <p:sp>
        <p:nvSpPr>
          <p:cNvPr id="9" name="TextBox 8">
            <a:extLst>
              <a:ext uri="{FF2B5EF4-FFF2-40B4-BE49-F238E27FC236}">
                <a16:creationId xmlns:a16="http://schemas.microsoft.com/office/drawing/2014/main" id="{E652153C-4060-3A48-AEC6-069D7459537E}"/>
              </a:ext>
            </a:extLst>
          </p:cNvPr>
          <p:cNvSpPr txBox="1"/>
          <p:nvPr/>
        </p:nvSpPr>
        <p:spPr>
          <a:xfrm>
            <a:off x="247649" y="27373"/>
            <a:ext cx="10132027" cy="1077218"/>
          </a:xfrm>
          <a:prstGeom prst="rect">
            <a:avLst/>
          </a:prstGeom>
          <a:noFill/>
        </p:spPr>
        <p:txBody>
          <a:bodyPr wrap="square" rtlCol="0">
            <a:spAutoFit/>
          </a:bodyPr>
          <a:lstStyle/>
          <a:p>
            <a:pPr lvl="0"/>
            <a:r>
              <a:rPr lang="en-US" sz="3200" dirty="0">
                <a:solidFill>
                  <a:srgbClr val="FF0000"/>
                </a:solidFill>
                <a:ea typeface="Calibri"/>
                <a:cs typeface="Calibri"/>
                <a:sym typeface="Calibri"/>
              </a:rPr>
              <a:t>CGC-Finder: predict </a:t>
            </a:r>
            <a:r>
              <a:rPr lang="en-US" sz="3200" u="sng" dirty="0" err="1">
                <a:solidFill>
                  <a:srgbClr val="FF0000"/>
                </a:solidFill>
                <a:ea typeface="Calibri"/>
                <a:cs typeface="Calibri"/>
                <a:sym typeface="Calibri"/>
              </a:rPr>
              <a:t>CAZyme</a:t>
            </a:r>
            <a:r>
              <a:rPr lang="en-US" sz="3200" u="sng" dirty="0">
                <a:solidFill>
                  <a:srgbClr val="FF0000"/>
                </a:solidFill>
                <a:ea typeface="Calibri"/>
                <a:cs typeface="Calibri"/>
                <a:sym typeface="Calibri"/>
              </a:rPr>
              <a:t> gene clusters </a:t>
            </a:r>
            <a:r>
              <a:rPr lang="en-US" sz="3200" dirty="0">
                <a:solidFill>
                  <a:srgbClr val="FF0000"/>
                </a:solidFill>
                <a:ea typeface="Calibri"/>
                <a:cs typeface="Calibri"/>
                <a:sym typeface="Calibri"/>
              </a:rPr>
              <a:t>from (meta)genomes</a:t>
            </a:r>
            <a:endParaRPr lang="en-US" sz="3200" dirty="0">
              <a:solidFill>
                <a:srgbClr val="FF0000"/>
              </a:solidFill>
            </a:endParaRPr>
          </a:p>
        </p:txBody>
      </p:sp>
      <p:pic>
        <p:nvPicPr>
          <p:cNvPr id="4" name="Picture 3">
            <a:extLst>
              <a:ext uri="{FF2B5EF4-FFF2-40B4-BE49-F238E27FC236}">
                <a16:creationId xmlns:a16="http://schemas.microsoft.com/office/drawing/2014/main" id="{4218EE82-8D32-A444-9916-CCF3BC41AB28}"/>
              </a:ext>
            </a:extLst>
          </p:cNvPr>
          <p:cNvPicPr>
            <a:picLocks noChangeAspect="1"/>
          </p:cNvPicPr>
          <p:nvPr/>
        </p:nvPicPr>
        <p:blipFill>
          <a:blip r:embed="rId4"/>
          <a:stretch>
            <a:fillRect/>
          </a:stretch>
        </p:blipFill>
        <p:spPr>
          <a:xfrm>
            <a:off x="4870930" y="3399167"/>
            <a:ext cx="7170547" cy="1064768"/>
          </a:xfrm>
          <a:prstGeom prst="rect">
            <a:avLst/>
          </a:prstGeom>
        </p:spPr>
      </p:pic>
      <p:pic>
        <p:nvPicPr>
          <p:cNvPr id="11" name="Picture 10">
            <a:extLst>
              <a:ext uri="{FF2B5EF4-FFF2-40B4-BE49-F238E27FC236}">
                <a16:creationId xmlns:a16="http://schemas.microsoft.com/office/drawing/2014/main" id="{D4DCA4CF-7EF1-FF42-AB13-0764D54393B5}"/>
              </a:ext>
            </a:extLst>
          </p:cNvPr>
          <p:cNvPicPr>
            <a:picLocks noChangeAspect="1"/>
          </p:cNvPicPr>
          <p:nvPr/>
        </p:nvPicPr>
        <p:blipFill>
          <a:blip r:embed="rId5"/>
          <a:stretch>
            <a:fillRect/>
          </a:stretch>
        </p:blipFill>
        <p:spPr>
          <a:xfrm>
            <a:off x="5313662" y="2482807"/>
            <a:ext cx="6621526" cy="798576"/>
          </a:xfrm>
          <a:prstGeom prst="rect">
            <a:avLst/>
          </a:prstGeom>
        </p:spPr>
      </p:pic>
      <p:sp>
        <p:nvSpPr>
          <p:cNvPr id="14" name="Oval 13">
            <a:extLst>
              <a:ext uri="{FF2B5EF4-FFF2-40B4-BE49-F238E27FC236}">
                <a16:creationId xmlns:a16="http://schemas.microsoft.com/office/drawing/2014/main" id="{59A6A4F8-FCAD-3946-A495-B699B2E1F211}"/>
              </a:ext>
            </a:extLst>
          </p:cNvPr>
          <p:cNvSpPr/>
          <p:nvPr/>
        </p:nvSpPr>
        <p:spPr>
          <a:xfrm>
            <a:off x="241830" y="2665475"/>
            <a:ext cx="1569308" cy="152705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944751D8-0E0C-124D-AA32-7A40FE116384}"/>
              </a:ext>
            </a:extLst>
          </p:cNvPr>
          <p:cNvCxnSpPr/>
          <p:nvPr/>
        </p:nvCxnSpPr>
        <p:spPr>
          <a:xfrm>
            <a:off x="2050025" y="3710678"/>
            <a:ext cx="64892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676909-13CF-E548-A74E-9527D7B5D8C5}"/>
              </a:ext>
            </a:extLst>
          </p:cNvPr>
          <p:cNvCxnSpPr/>
          <p:nvPr/>
        </p:nvCxnSpPr>
        <p:spPr>
          <a:xfrm>
            <a:off x="2910348" y="3710678"/>
            <a:ext cx="64892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4BDD736-BE21-944F-AA76-03E33B1834A0}"/>
              </a:ext>
            </a:extLst>
          </p:cNvPr>
          <p:cNvCxnSpPr/>
          <p:nvPr/>
        </p:nvCxnSpPr>
        <p:spPr>
          <a:xfrm>
            <a:off x="3765754" y="3710678"/>
            <a:ext cx="64892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657854-08DB-A74C-B3F5-3FA5FBEA61EA}"/>
              </a:ext>
            </a:extLst>
          </p:cNvPr>
          <p:cNvSpPr txBox="1"/>
          <p:nvPr/>
        </p:nvSpPr>
        <p:spPr>
          <a:xfrm>
            <a:off x="1957084" y="2277311"/>
            <a:ext cx="3499356" cy="1200329"/>
          </a:xfrm>
          <a:prstGeom prst="rect">
            <a:avLst/>
          </a:prstGeom>
          <a:noFill/>
        </p:spPr>
        <p:txBody>
          <a:bodyPr wrap="none" rtlCol="0">
            <a:spAutoFit/>
          </a:bodyPr>
          <a:lstStyle/>
          <a:p>
            <a:r>
              <a:rPr lang="en-US" sz="2400" dirty="0"/>
              <a:t>predict genes</a:t>
            </a:r>
          </a:p>
          <a:p>
            <a:r>
              <a:rPr lang="en-US" sz="2400" dirty="0"/>
              <a:t>predict signature genes</a:t>
            </a:r>
          </a:p>
          <a:p>
            <a:r>
              <a:rPr lang="en-US" sz="2400" dirty="0"/>
              <a:t>call </a:t>
            </a:r>
            <a:r>
              <a:rPr lang="en-US" sz="2400" dirty="0" err="1"/>
              <a:t>CAZyme</a:t>
            </a:r>
            <a:r>
              <a:rPr lang="en-US" sz="2400" dirty="0"/>
              <a:t> gene clusters</a:t>
            </a:r>
          </a:p>
        </p:txBody>
      </p:sp>
    </p:spTree>
    <p:extLst>
      <p:ext uri="{BB962C8B-B14F-4D97-AF65-F5344CB8AC3E}">
        <p14:creationId xmlns:p14="http://schemas.microsoft.com/office/powerpoint/2010/main" val="313733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13A42-AFAA-3B46-A8C8-F6BBD5D63D69}"/>
              </a:ext>
            </a:extLst>
          </p:cNvPr>
          <p:cNvSpPr txBox="1">
            <a:spLocks/>
          </p:cNvSpPr>
          <p:nvPr/>
        </p:nvSpPr>
        <p:spPr>
          <a:xfrm>
            <a:off x="457200" y="274638"/>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Summary</a:t>
            </a:r>
          </a:p>
        </p:txBody>
      </p:sp>
      <p:sp>
        <p:nvSpPr>
          <p:cNvPr id="3" name="Text Placeholder 5">
            <a:extLst>
              <a:ext uri="{FF2B5EF4-FFF2-40B4-BE49-F238E27FC236}">
                <a16:creationId xmlns:a16="http://schemas.microsoft.com/office/drawing/2014/main" id="{01B05C16-CC5B-4042-82DA-240C381AA0B0}"/>
              </a:ext>
            </a:extLst>
          </p:cNvPr>
          <p:cNvSpPr txBox="1">
            <a:spLocks/>
          </p:cNvSpPr>
          <p:nvPr/>
        </p:nvSpPr>
        <p:spPr>
          <a:xfrm>
            <a:off x="457200" y="1600200"/>
            <a:ext cx="6163056" cy="4525963"/>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very high diversity of carbs in our diet (other environment too)</a:t>
            </a:r>
          </a:p>
          <a:p>
            <a:pPr marL="0" indent="0">
              <a:buNone/>
            </a:pPr>
            <a:endParaRPr lang="en-US" dirty="0"/>
          </a:p>
          <a:p>
            <a:pPr marL="0" indent="0">
              <a:buNone/>
            </a:pPr>
            <a:r>
              <a:rPr lang="en-US" dirty="0" err="1"/>
              <a:t>dbCAN</a:t>
            </a:r>
            <a:r>
              <a:rPr lang="en-US" dirty="0"/>
              <a:t> -&gt; automated </a:t>
            </a:r>
            <a:r>
              <a:rPr lang="en-US" dirty="0" err="1"/>
              <a:t>CAZyme</a:t>
            </a:r>
            <a:r>
              <a:rPr lang="en-US" dirty="0"/>
              <a:t> genome mining</a:t>
            </a:r>
          </a:p>
          <a:p>
            <a:pPr marL="0" indent="0">
              <a:buNone/>
            </a:pPr>
            <a:endParaRPr lang="en-US" dirty="0"/>
          </a:p>
          <a:p>
            <a:pPr marL="0" indent="0">
              <a:buNone/>
            </a:pPr>
            <a:r>
              <a:rPr lang="en-US" dirty="0" err="1"/>
              <a:t>dbCAN</a:t>
            </a:r>
            <a:r>
              <a:rPr lang="en-US" dirty="0"/>
              <a:t>-PUL -&gt; literature derived PULs with known carb substrates</a:t>
            </a:r>
          </a:p>
          <a:p>
            <a:pPr marL="0" indent="0">
              <a:buNone/>
            </a:pPr>
            <a:endParaRPr lang="en-US" dirty="0"/>
          </a:p>
          <a:p>
            <a:pPr marL="0" indent="0">
              <a:buNone/>
            </a:pPr>
            <a:r>
              <a:rPr lang="en-US" dirty="0"/>
              <a:t>complex carb degrading genes form gene clusters in genomes</a:t>
            </a:r>
          </a:p>
          <a:p>
            <a:pPr marL="0" indent="0">
              <a:buNone/>
            </a:pPr>
            <a:endParaRPr lang="en-US" dirty="0"/>
          </a:p>
          <a:p>
            <a:pPr marL="0" indent="0">
              <a:buNone/>
            </a:pPr>
            <a:r>
              <a:rPr lang="en-US" dirty="0"/>
              <a:t>CGC-Finder can mine for these CGCs (without substrates)</a:t>
            </a:r>
          </a:p>
          <a:p>
            <a:pPr marL="0" indent="0">
              <a:buNone/>
            </a:pPr>
            <a:endParaRPr lang="en-US" dirty="0">
              <a:hlinkClick r:id="" action="ppaction://noaction"/>
            </a:endParaRPr>
          </a:p>
          <a:p>
            <a:pPr marL="0" indent="0">
              <a:buNone/>
            </a:pPr>
            <a:endParaRPr lang="en-US" dirty="0">
              <a:hlinkClick r:id="" action="ppaction://noaction"/>
            </a:endParaRPr>
          </a:p>
          <a:p>
            <a:pPr marL="0" indent="0">
              <a:buNone/>
            </a:pPr>
            <a:endParaRPr lang="en-US" dirty="0"/>
          </a:p>
          <a:p>
            <a:pPr marL="0" indent="0">
              <a:buNone/>
            </a:pPr>
            <a:endParaRPr lang="en-US" dirty="0"/>
          </a:p>
        </p:txBody>
      </p:sp>
      <p:pic>
        <p:nvPicPr>
          <p:cNvPr id="4" name="Picture 25">
            <a:extLst>
              <a:ext uri="{FF2B5EF4-FFF2-40B4-BE49-F238E27FC236}">
                <a16:creationId xmlns:a16="http://schemas.microsoft.com/office/drawing/2014/main" id="{8003B9B5-1228-4D40-BA7F-D29F8161A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8013" y="526604"/>
            <a:ext cx="2753519" cy="49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6">
            <a:extLst>
              <a:ext uri="{FF2B5EF4-FFF2-40B4-BE49-F238E27FC236}">
                <a16:creationId xmlns:a16="http://schemas.microsoft.com/office/drawing/2014/main" id="{3D93CCF2-FF75-D341-85BB-24A60A749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246" y="337343"/>
            <a:ext cx="2600438"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7">
            <a:extLst>
              <a:ext uri="{FF2B5EF4-FFF2-40B4-BE49-F238E27FC236}">
                <a16:creationId xmlns:a16="http://schemas.microsoft.com/office/drawing/2014/main" id="{FD5517BF-D18E-DE4C-9208-3488C8489E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6542" y="6038874"/>
            <a:ext cx="2478695" cy="629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6">
            <a:extLst>
              <a:ext uri="{FF2B5EF4-FFF2-40B4-BE49-F238E27FC236}">
                <a16:creationId xmlns:a16="http://schemas.microsoft.com/office/drawing/2014/main" id="{9AC45E95-140B-E843-8E64-79A7B52DC0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11277" y="5879672"/>
            <a:ext cx="1465262"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C61819BF-1757-A94F-B842-C4C265923C56}"/>
              </a:ext>
            </a:extLst>
          </p:cNvPr>
          <p:cNvPicPr>
            <a:picLocks noChangeAspect="1"/>
          </p:cNvPicPr>
          <p:nvPr/>
        </p:nvPicPr>
        <p:blipFill>
          <a:blip r:embed="rId7"/>
          <a:stretch>
            <a:fillRect/>
          </a:stretch>
        </p:blipFill>
        <p:spPr>
          <a:xfrm>
            <a:off x="6955395" y="5867692"/>
            <a:ext cx="2876577" cy="812946"/>
          </a:xfrm>
          <a:prstGeom prst="rect">
            <a:avLst/>
          </a:prstGeom>
        </p:spPr>
      </p:pic>
      <p:sp>
        <p:nvSpPr>
          <p:cNvPr id="9" name="Rectangle 8">
            <a:extLst>
              <a:ext uri="{FF2B5EF4-FFF2-40B4-BE49-F238E27FC236}">
                <a16:creationId xmlns:a16="http://schemas.microsoft.com/office/drawing/2014/main" id="{EFA290EC-8DE0-A047-8A20-62DBBD6250ED}"/>
              </a:ext>
            </a:extLst>
          </p:cNvPr>
          <p:cNvSpPr/>
          <p:nvPr/>
        </p:nvSpPr>
        <p:spPr>
          <a:xfrm>
            <a:off x="7164460" y="1701754"/>
            <a:ext cx="4767072" cy="3693319"/>
          </a:xfrm>
          <a:prstGeom prst="rect">
            <a:avLst/>
          </a:prstGeom>
        </p:spPr>
        <p:txBody>
          <a:bodyPr wrap="square">
            <a:spAutoFit/>
          </a:bodyPr>
          <a:lstStyle/>
          <a:p>
            <a:r>
              <a:rPr lang="en-US" dirty="0">
                <a:hlinkClick r:id="rId8"/>
              </a:rPr>
              <a:t>https://bcb.unl.edu/dbCAN2</a:t>
            </a:r>
            <a:endParaRPr lang="en-US" dirty="0"/>
          </a:p>
          <a:p>
            <a:r>
              <a:rPr lang="en-US" dirty="0">
                <a:hlinkClick r:id="rId9"/>
              </a:rPr>
              <a:t>https://github.com/linnabrown/run_dbcan</a:t>
            </a:r>
            <a:endParaRPr lang="en-US" dirty="0"/>
          </a:p>
          <a:p>
            <a:r>
              <a:rPr lang="en-US" dirty="0">
                <a:hlinkClick r:id="rId10"/>
              </a:rPr>
              <a:t>https://bcb.unl.edu/dbCAN_PUL</a:t>
            </a:r>
            <a:endParaRPr lang="en-US" dirty="0"/>
          </a:p>
          <a:p>
            <a:r>
              <a:rPr lang="en-US" dirty="0">
                <a:hlinkClick r:id="rId11"/>
              </a:rPr>
              <a:t>https://github.com/yinlabniu/eCAMI</a:t>
            </a:r>
            <a:endParaRPr lang="en-US" dirty="0"/>
          </a:p>
          <a:p>
            <a:r>
              <a:rPr lang="en-US" dirty="0">
                <a:hlinkClick r:id="rId12"/>
              </a:rPr>
              <a:t>https://bcb.unl.edu/dbCAN_seq/</a:t>
            </a:r>
            <a:endParaRPr lang="en-US" dirty="0"/>
          </a:p>
          <a:p>
            <a:r>
              <a:rPr lang="en-US" dirty="0">
                <a:hlinkClick r:id="rId13"/>
              </a:rPr>
              <a:t>https://bcb.unl.edu/plantcazyme/</a:t>
            </a:r>
            <a:endParaRPr lang="en-US" dirty="0"/>
          </a:p>
          <a:p>
            <a:r>
              <a:rPr lang="en-US" dirty="0">
                <a:hlinkClick r:id="rId9"/>
              </a:rPr>
              <a:t>https://github.com/linnabrown/run_dbcan</a:t>
            </a:r>
            <a:endParaRPr lang="en-US" dirty="0"/>
          </a:p>
          <a:p>
            <a:r>
              <a:rPr lang="en-US" dirty="0">
                <a:hlinkClick r:id="rId10"/>
              </a:rPr>
              <a:t>https://bcb.unl.edu/dbCAN_PUL</a:t>
            </a:r>
            <a:endParaRPr lang="en-US" dirty="0"/>
          </a:p>
          <a:p>
            <a:r>
              <a:rPr lang="en-US" dirty="0">
                <a:hlinkClick r:id="rId11"/>
              </a:rPr>
              <a:t>https://github.com/yinlabniu/eCAMI</a:t>
            </a:r>
            <a:endParaRPr lang="en-US" dirty="0"/>
          </a:p>
          <a:p>
            <a:r>
              <a:rPr lang="en-US" dirty="0">
                <a:hlinkClick r:id="rId12"/>
              </a:rPr>
              <a:t>https://bcb.unl.edu/dbCAN_seq/</a:t>
            </a:r>
            <a:endParaRPr lang="en-US" dirty="0"/>
          </a:p>
          <a:p>
            <a:r>
              <a:rPr lang="en-US" dirty="0">
                <a:hlinkClick r:id="rId13"/>
              </a:rPr>
              <a:t>https://bcb.unl.edu/plantcazyme/</a:t>
            </a:r>
            <a:endParaRPr lang="en-US" dirty="0"/>
          </a:p>
          <a:p>
            <a:r>
              <a:rPr lang="en-US" dirty="0">
                <a:hlinkClick r:id="rId14"/>
              </a:rPr>
              <a:t>https://bcb.unl.edu/pHMM-Tree/source/</a:t>
            </a:r>
            <a:endParaRPr lang="en-US" dirty="0"/>
          </a:p>
          <a:p>
            <a:endParaRPr lang="en-US" dirty="0"/>
          </a:p>
        </p:txBody>
      </p:sp>
    </p:spTree>
    <p:extLst>
      <p:ext uri="{BB962C8B-B14F-4D97-AF65-F5344CB8AC3E}">
        <p14:creationId xmlns:p14="http://schemas.microsoft.com/office/powerpoint/2010/main" val="3631570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1">
            <a:extLst>
              <a:ext uri="{FF2B5EF4-FFF2-40B4-BE49-F238E27FC236}">
                <a16:creationId xmlns:a16="http://schemas.microsoft.com/office/drawing/2014/main" id="{4908A0BB-C219-9D41-9437-F700591609F8}"/>
              </a:ext>
            </a:extLst>
          </p:cNvPr>
          <p:cNvSpPr>
            <a:spLocks noGrp="1"/>
          </p:cNvSpPr>
          <p:nvPr>
            <p:ph idx="1"/>
          </p:nvPr>
        </p:nvSpPr>
        <p:spPr>
          <a:xfrm>
            <a:off x="1616954" y="2657594"/>
            <a:ext cx="8958091" cy="1542811"/>
          </a:xfrm>
        </p:spPr>
        <p:txBody>
          <a:bodyPr>
            <a:normAutofit/>
          </a:bodyPr>
          <a:lstStyle/>
          <a:p>
            <a:pPr marL="0" indent="0" algn="ctr">
              <a:buNone/>
            </a:pPr>
            <a:r>
              <a:rPr lang="en-US" sz="5400" dirty="0">
                <a:latin typeface="Calibri" panose="020F0502020204030204" pitchFamily="34" charset="0"/>
                <a:cs typeface="Calibri" panose="020F0502020204030204" pitchFamily="34" charset="0"/>
              </a:rPr>
              <a:t>Hands-on Session</a:t>
            </a:r>
          </a:p>
        </p:txBody>
      </p:sp>
    </p:spTree>
    <p:extLst>
      <p:ext uri="{BB962C8B-B14F-4D97-AF65-F5344CB8AC3E}">
        <p14:creationId xmlns:p14="http://schemas.microsoft.com/office/powerpoint/2010/main" val="755280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6C16D8-82EF-B84F-AC29-7E101F188EFF}"/>
              </a:ext>
            </a:extLst>
          </p:cNvPr>
          <p:cNvSpPr txBox="1"/>
          <p:nvPr/>
        </p:nvSpPr>
        <p:spPr>
          <a:xfrm>
            <a:off x="1035723" y="2419635"/>
            <a:ext cx="10228675" cy="1384995"/>
          </a:xfrm>
          <a:prstGeom prst="rect">
            <a:avLst/>
          </a:prstGeom>
          <a:noFill/>
        </p:spPr>
        <p:txBody>
          <a:bodyPr wrap="square" rtlCol="0">
            <a:spAutoFit/>
          </a:bodyPr>
          <a:lstStyle/>
          <a:p>
            <a:r>
              <a:rPr lang="en-US" sz="2800" dirty="0"/>
              <a:t>Step 1: Change directory from HOME to WORK: </a:t>
            </a:r>
            <a:r>
              <a:rPr lang="en-US" sz="2800" dirty="0">
                <a:highlight>
                  <a:srgbClr val="FFFF00"/>
                </a:highlight>
              </a:rPr>
              <a:t>cd $WORK</a:t>
            </a:r>
          </a:p>
          <a:p>
            <a:endParaRPr lang="en-US" sz="2800" dirty="0"/>
          </a:p>
          <a:p>
            <a:r>
              <a:rPr lang="en-US" sz="2800" dirty="0"/>
              <a:t>                            </a:t>
            </a:r>
          </a:p>
        </p:txBody>
      </p:sp>
      <p:sp>
        <p:nvSpPr>
          <p:cNvPr id="5" name="Title 1">
            <a:extLst>
              <a:ext uri="{FF2B5EF4-FFF2-40B4-BE49-F238E27FC236}">
                <a16:creationId xmlns:a16="http://schemas.microsoft.com/office/drawing/2014/main" id="{AA166708-2449-7943-8A5F-4F04C12C867F}"/>
              </a:ext>
            </a:extLst>
          </p:cNvPr>
          <p:cNvSpPr txBox="1">
            <a:spLocks/>
          </p:cNvSpPr>
          <p:nvPr/>
        </p:nvSpPr>
        <p:spPr>
          <a:xfrm>
            <a:off x="654126" y="1519393"/>
            <a:ext cx="10883747" cy="1006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pPr>
            <a:r>
              <a:rPr lang="en-US" sz="4000" dirty="0">
                <a:cs typeface="Calibri" panose="020F0502020204030204" pitchFamily="34" charset="0"/>
              </a:rPr>
              <a:t>Copy folder and open </a:t>
            </a:r>
            <a:r>
              <a:rPr lang="en-US" sz="4000" dirty="0"/>
              <a:t>tutorial HTML </a:t>
            </a:r>
            <a:endParaRPr lang="en-US" sz="4000" dirty="0">
              <a:cs typeface="Calibri" panose="020F0502020204030204" pitchFamily="34" charset="0"/>
            </a:endParaRPr>
          </a:p>
        </p:txBody>
      </p:sp>
      <p:sp>
        <p:nvSpPr>
          <p:cNvPr id="3" name="TextBox 2">
            <a:extLst>
              <a:ext uri="{FF2B5EF4-FFF2-40B4-BE49-F238E27FC236}">
                <a16:creationId xmlns:a16="http://schemas.microsoft.com/office/drawing/2014/main" id="{F07B1859-729D-5547-8D27-B39B4A7734CA}"/>
              </a:ext>
            </a:extLst>
          </p:cNvPr>
          <p:cNvSpPr txBox="1"/>
          <p:nvPr/>
        </p:nvSpPr>
        <p:spPr>
          <a:xfrm>
            <a:off x="335097" y="5685703"/>
            <a:ext cx="1167788" cy="369332"/>
          </a:xfrm>
          <a:prstGeom prst="rect">
            <a:avLst/>
          </a:prstGeom>
          <a:noFill/>
        </p:spPr>
        <p:txBody>
          <a:bodyPr wrap="square" rtlCol="0">
            <a:spAutoFit/>
          </a:bodyPr>
          <a:lstStyle/>
          <a:p>
            <a:r>
              <a:rPr lang="en-US" dirty="0">
                <a:solidFill>
                  <a:schemeClr val="bg1"/>
                </a:solidFill>
              </a:rPr>
              <a:t>Click his</a:t>
            </a:r>
          </a:p>
        </p:txBody>
      </p:sp>
      <p:sp>
        <p:nvSpPr>
          <p:cNvPr id="7" name="Title 1">
            <a:extLst>
              <a:ext uri="{FF2B5EF4-FFF2-40B4-BE49-F238E27FC236}">
                <a16:creationId xmlns:a16="http://schemas.microsoft.com/office/drawing/2014/main" id="{EF508F90-C52D-A692-7780-CB25A1DDEB34}"/>
              </a:ext>
            </a:extLst>
          </p:cNvPr>
          <p:cNvSpPr txBox="1">
            <a:spLocks/>
          </p:cNvSpPr>
          <p:nvPr/>
        </p:nvSpPr>
        <p:spPr>
          <a:xfrm>
            <a:off x="654126" y="631472"/>
            <a:ext cx="10444223" cy="1006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pPr>
            <a:r>
              <a:rPr lang="en-US" sz="4000" dirty="0">
                <a:latin typeface="Calibri" panose="020F0502020204030204" pitchFamily="34" charset="0"/>
                <a:cs typeface="Calibri" panose="020F0502020204030204" pitchFamily="34" charset="0"/>
              </a:rPr>
              <a:t>Open your terminal and log in to HCC</a:t>
            </a:r>
          </a:p>
        </p:txBody>
      </p:sp>
      <p:pic>
        <p:nvPicPr>
          <p:cNvPr id="9" name="Picture 8">
            <a:extLst>
              <a:ext uri="{FF2B5EF4-FFF2-40B4-BE49-F238E27FC236}">
                <a16:creationId xmlns:a16="http://schemas.microsoft.com/office/drawing/2014/main" id="{17BEFFF1-84AA-627E-A303-E29C89F1A132}"/>
              </a:ext>
            </a:extLst>
          </p:cNvPr>
          <p:cNvPicPr>
            <a:picLocks noChangeAspect="1"/>
          </p:cNvPicPr>
          <p:nvPr/>
        </p:nvPicPr>
        <p:blipFill>
          <a:blip r:embed="rId2"/>
          <a:stretch>
            <a:fillRect/>
          </a:stretch>
        </p:blipFill>
        <p:spPr>
          <a:xfrm>
            <a:off x="2233140" y="2966088"/>
            <a:ext cx="4125467" cy="285610"/>
          </a:xfrm>
          <a:prstGeom prst="rect">
            <a:avLst/>
          </a:prstGeom>
        </p:spPr>
      </p:pic>
      <p:sp>
        <p:nvSpPr>
          <p:cNvPr id="2" name="TextBox 1">
            <a:extLst>
              <a:ext uri="{FF2B5EF4-FFF2-40B4-BE49-F238E27FC236}">
                <a16:creationId xmlns:a16="http://schemas.microsoft.com/office/drawing/2014/main" id="{04F4FCA0-7EE6-C359-1CEF-8BAF40EF7FE3}"/>
              </a:ext>
            </a:extLst>
          </p:cNvPr>
          <p:cNvSpPr txBox="1"/>
          <p:nvPr/>
        </p:nvSpPr>
        <p:spPr>
          <a:xfrm>
            <a:off x="1035723" y="3604043"/>
            <a:ext cx="10983817" cy="954107"/>
          </a:xfrm>
          <a:prstGeom prst="rect">
            <a:avLst/>
          </a:prstGeom>
          <a:noFill/>
        </p:spPr>
        <p:txBody>
          <a:bodyPr wrap="square" rtlCol="0">
            <a:spAutoFit/>
          </a:bodyPr>
          <a:lstStyle/>
          <a:p>
            <a:r>
              <a:rPr lang="en-US" sz="2800" dirty="0"/>
              <a:t>Step 2: Click or copy this link to your web browser to open GitHub page:</a:t>
            </a:r>
          </a:p>
          <a:p>
            <a:r>
              <a:rPr lang="en-US" sz="2800" dirty="0">
                <a:hlinkClick r:id="rId3"/>
              </a:rPr>
              <a:t>https://github.com/azureycy/FDST867_</a:t>
            </a:r>
            <a:r>
              <a:rPr lang="en-US" sz="2800">
                <a:hlinkClick r:id="rId3"/>
              </a:rPr>
              <a:t>lab_fall</a:t>
            </a:r>
            <a:r>
              <a:rPr lang="en-US" sz="2800" dirty="0">
                <a:hlinkClick r:id="rId3"/>
              </a:rPr>
              <a:t>_2022</a:t>
            </a:r>
            <a:endParaRPr lang="en-US" sz="2800" dirty="0"/>
          </a:p>
        </p:txBody>
      </p:sp>
    </p:spTree>
    <p:extLst>
      <p:ext uri="{BB962C8B-B14F-4D97-AF65-F5344CB8AC3E}">
        <p14:creationId xmlns:p14="http://schemas.microsoft.com/office/powerpoint/2010/main" val="74932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6C16D8-82EF-B84F-AC29-7E101F188EFF}"/>
              </a:ext>
            </a:extLst>
          </p:cNvPr>
          <p:cNvSpPr txBox="1"/>
          <p:nvPr/>
        </p:nvSpPr>
        <p:spPr>
          <a:xfrm>
            <a:off x="460797" y="4566909"/>
            <a:ext cx="10983817" cy="523220"/>
          </a:xfrm>
          <a:prstGeom prst="rect">
            <a:avLst/>
          </a:prstGeom>
          <a:noFill/>
        </p:spPr>
        <p:txBody>
          <a:bodyPr wrap="square" rtlCol="0">
            <a:spAutoFit/>
          </a:bodyPr>
          <a:lstStyle/>
          <a:p>
            <a:r>
              <a:rPr lang="en-US" sz="2800" dirty="0"/>
              <a:t>Step 4: Open tutorial HTML file in GitHub page.</a:t>
            </a:r>
          </a:p>
        </p:txBody>
      </p:sp>
      <p:pic>
        <p:nvPicPr>
          <p:cNvPr id="8" name="Picture 7">
            <a:extLst>
              <a:ext uri="{FF2B5EF4-FFF2-40B4-BE49-F238E27FC236}">
                <a16:creationId xmlns:a16="http://schemas.microsoft.com/office/drawing/2014/main" id="{F87D8B55-C378-1E74-E7A8-E96CA88DDF8D}"/>
              </a:ext>
            </a:extLst>
          </p:cNvPr>
          <p:cNvPicPr>
            <a:picLocks noChangeAspect="1"/>
          </p:cNvPicPr>
          <p:nvPr/>
        </p:nvPicPr>
        <p:blipFill>
          <a:blip r:embed="rId2"/>
          <a:stretch>
            <a:fillRect/>
          </a:stretch>
        </p:blipFill>
        <p:spPr>
          <a:xfrm>
            <a:off x="1647242" y="5046330"/>
            <a:ext cx="10083959" cy="1693555"/>
          </a:xfrm>
          <a:prstGeom prst="rect">
            <a:avLst/>
          </a:prstGeom>
        </p:spPr>
      </p:pic>
      <p:grpSp>
        <p:nvGrpSpPr>
          <p:cNvPr id="9" name="Group 8">
            <a:extLst>
              <a:ext uri="{FF2B5EF4-FFF2-40B4-BE49-F238E27FC236}">
                <a16:creationId xmlns:a16="http://schemas.microsoft.com/office/drawing/2014/main" id="{5EB8006E-A1A8-ADD0-AF17-2844D7EE26A6}"/>
              </a:ext>
            </a:extLst>
          </p:cNvPr>
          <p:cNvGrpSpPr/>
          <p:nvPr/>
        </p:nvGrpSpPr>
        <p:grpSpPr>
          <a:xfrm>
            <a:off x="810998" y="5830651"/>
            <a:ext cx="1167788" cy="522773"/>
            <a:chOff x="838200" y="4604304"/>
            <a:chExt cx="1167788" cy="522773"/>
          </a:xfrm>
        </p:grpSpPr>
        <p:sp>
          <p:nvSpPr>
            <p:cNvPr id="7" name="Down Arrow 6">
              <a:extLst>
                <a:ext uri="{FF2B5EF4-FFF2-40B4-BE49-F238E27FC236}">
                  <a16:creationId xmlns:a16="http://schemas.microsoft.com/office/drawing/2014/main" id="{95560FCB-2A8E-F041-A8A7-ECBA47032335}"/>
                </a:ext>
              </a:extLst>
            </p:cNvPr>
            <p:cNvSpPr/>
            <p:nvPr/>
          </p:nvSpPr>
          <p:spPr>
            <a:xfrm rot="16200000">
              <a:off x="1126399" y="4316107"/>
              <a:ext cx="522773" cy="1099168"/>
            </a:xfrm>
            <a:prstGeom prst="downArrow">
              <a:avLst>
                <a:gd name="adj1" fmla="val 50000"/>
                <a:gd name="adj2" fmla="val 42557"/>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07B1859-729D-5547-8D27-B39B4A7734CA}"/>
                </a:ext>
              </a:extLst>
            </p:cNvPr>
            <p:cNvSpPr txBox="1"/>
            <p:nvPr/>
          </p:nvSpPr>
          <p:spPr>
            <a:xfrm>
              <a:off x="838200" y="4666922"/>
              <a:ext cx="1167788" cy="369332"/>
            </a:xfrm>
            <a:prstGeom prst="rect">
              <a:avLst/>
            </a:prstGeom>
            <a:noFill/>
          </p:spPr>
          <p:txBody>
            <a:bodyPr wrap="square" rtlCol="0">
              <a:spAutoFit/>
            </a:bodyPr>
            <a:lstStyle/>
            <a:p>
              <a:r>
                <a:rPr lang="en-US" dirty="0">
                  <a:solidFill>
                    <a:schemeClr val="bg1"/>
                  </a:solidFill>
                </a:rPr>
                <a:t>Click link</a:t>
              </a:r>
            </a:p>
          </p:txBody>
        </p:sp>
      </p:grpSp>
      <p:pic>
        <p:nvPicPr>
          <p:cNvPr id="5" name="Picture 4">
            <a:extLst>
              <a:ext uri="{FF2B5EF4-FFF2-40B4-BE49-F238E27FC236}">
                <a16:creationId xmlns:a16="http://schemas.microsoft.com/office/drawing/2014/main" id="{BB1822A7-9EEA-435A-4FC8-6C5DA0EF3816}"/>
              </a:ext>
            </a:extLst>
          </p:cNvPr>
          <p:cNvPicPr>
            <a:picLocks noChangeAspect="1"/>
          </p:cNvPicPr>
          <p:nvPr/>
        </p:nvPicPr>
        <p:blipFill>
          <a:blip r:embed="rId3"/>
          <a:stretch>
            <a:fillRect/>
          </a:stretch>
        </p:blipFill>
        <p:spPr>
          <a:xfrm>
            <a:off x="2957209" y="99985"/>
            <a:ext cx="7898239" cy="3463753"/>
          </a:xfrm>
          <a:prstGeom prst="rect">
            <a:avLst/>
          </a:prstGeom>
        </p:spPr>
      </p:pic>
      <p:sp>
        <p:nvSpPr>
          <p:cNvPr id="6" name="TextBox 5">
            <a:extLst>
              <a:ext uri="{FF2B5EF4-FFF2-40B4-BE49-F238E27FC236}">
                <a16:creationId xmlns:a16="http://schemas.microsoft.com/office/drawing/2014/main" id="{468C6A38-921A-F7D2-F249-E8811B6A6EB0}"/>
              </a:ext>
            </a:extLst>
          </p:cNvPr>
          <p:cNvSpPr txBox="1"/>
          <p:nvPr/>
        </p:nvSpPr>
        <p:spPr>
          <a:xfrm>
            <a:off x="464660" y="439571"/>
            <a:ext cx="11293450" cy="3970318"/>
          </a:xfrm>
          <a:prstGeom prst="rect">
            <a:avLst/>
          </a:prstGeom>
          <a:noFill/>
        </p:spPr>
        <p:txBody>
          <a:bodyPr wrap="square" rtlCol="0">
            <a:spAutoFit/>
          </a:bodyPr>
          <a:lstStyle/>
          <a:p>
            <a:r>
              <a:rPr lang="en-US" sz="2800" dirty="0"/>
              <a:t>Step 3: </a:t>
            </a:r>
            <a:endParaRPr lang="en-US" altLang="zh-CN" sz="2800" dirty="0">
              <a:highlight>
                <a:srgbClr val="FFFF00"/>
              </a:highlight>
            </a:endParaRPr>
          </a:p>
          <a:p>
            <a:endParaRPr lang="en-US" altLang="zh-CN" sz="2800" dirty="0">
              <a:highlight>
                <a:srgbClr val="FFFF00"/>
              </a:highlight>
            </a:endParaRPr>
          </a:p>
          <a:p>
            <a:endParaRPr lang="en-US" altLang="zh-CN" sz="2800" dirty="0">
              <a:highlight>
                <a:srgbClr val="FFFF00"/>
              </a:highlight>
            </a:endParaRPr>
          </a:p>
          <a:p>
            <a:endParaRPr lang="en-US" altLang="zh-CN" sz="2800" dirty="0">
              <a:highlight>
                <a:srgbClr val="FFFF00"/>
              </a:highlight>
            </a:endParaRPr>
          </a:p>
          <a:p>
            <a:endParaRPr lang="en-US" altLang="zh-CN" sz="2800" dirty="0">
              <a:highlight>
                <a:srgbClr val="FFFF00"/>
              </a:highlight>
            </a:endParaRPr>
          </a:p>
          <a:p>
            <a:endParaRPr lang="en-US" altLang="zh-CN" sz="2800" dirty="0">
              <a:highlight>
                <a:srgbClr val="FFFF00"/>
              </a:highlight>
            </a:endParaRPr>
          </a:p>
          <a:p>
            <a:endParaRPr lang="en-US" altLang="zh-CN" sz="2800" dirty="0">
              <a:highlight>
                <a:srgbClr val="FFFF00"/>
              </a:highlight>
            </a:endParaRPr>
          </a:p>
          <a:p>
            <a:r>
              <a:rPr lang="en-US" altLang="zh-CN" sz="2800" dirty="0"/>
              <a:t>               Paste to terminal: </a:t>
            </a:r>
          </a:p>
          <a:p>
            <a:r>
              <a:rPr lang="en-US" altLang="zh-CN" sz="2800" dirty="0"/>
              <a:t>               </a:t>
            </a:r>
            <a:r>
              <a:rPr lang="en-US" altLang="zh-CN" sz="2800" dirty="0">
                <a:highlight>
                  <a:srgbClr val="FFFF00"/>
                </a:highlight>
              </a:rPr>
              <a:t>git clone https://github.com/azureycy/FDST867_lab_fall_2022.git</a:t>
            </a:r>
            <a:r>
              <a:rPr lang="en-US" sz="2800" dirty="0"/>
              <a:t> </a:t>
            </a:r>
          </a:p>
        </p:txBody>
      </p:sp>
    </p:spTree>
    <p:extLst>
      <p:ext uri="{BB962C8B-B14F-4D97-AF65-F5344CB8AC3E}">
        <p14:creationId xmlns:p14="http://schemas.microsoft.com/office/powerpoint/2010/main" val="175406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B7DCE9-A751-064D-B4B8-CB0171498996}"/>
              </a:ext>
            </a:extLst>
          </p:cNvPr>
          <p:cNvSpPr/>
          <p:nvPr/>
        </p:nvSpPr>
        <p:spPr>
          <a:xfrm>
            <a:off x="1007589" y="421050"/>
            <a:ext cx="9796285" cy="954107"/>
          </a:xfrm>
          <a:prstGeom prst="rect">
            <a:avLst/>
          </a:prstGeom>
        </p:spPr>
        <p:txBody>
          <a:bodyPr wrap="square">
            <a:spAutoFit/>
          </a:bodyPr>
          <a:lstStyle/>
          <a:p>
            <a:r>
              <a:rPr lang="en-US" sz="2800" dirty="0"/>
              <a:t>Step 5: Follow the tutorial HTML. Copy and paste each command line to your terminal and run it.</a:t>
            </a:r>
          </a:p>
        </p:txBody>
      </p:sp>
      <p:pic>
        <p:nvPicPr>
          <p:cNvPr id="3" name="Picture 2">
            <a:extLst>
              <a:ext uri="{FF2B5EF4-FFF2-40B4-BE49-F238E27FC236}">
                <a16:creationId xmlns:a16="http://schemas.microsoft.com/office/drawing/2014/main" id="{70EA3C61-DF2B-4837-C524-F9C4EA5BFC62}"/>
              </a:ext>
            </a:extLst>
          </p:cNvPr>
          <p:cNvPicPr>
            <a:picLocks noChangeAspect="1"/>
          </p:cNvPicPr>
          <p:nvPr/>
        </p:nvPicPr>
        <p:blipFill>
          <a:blip r:embed="rId2"/>
          <a:stretch>
            <a:fillRect/>
          </a:stretch>
        </p:blipFill>
        <p:spPr>
          <a:xfrm>
            <a:off x="1175324" y="1576091"/>
            <a:ext cx="8639885" cy="5042263"/>
          </a:xfrm>
          <a:prstGeom prst="rect">
            <a:avLst/>
          </a:prstGeom>
        </p:spPr>
      </p:pic>
    </p:spTree>
    <p:extLst>
      <p:ext uri="{BB962C8B-B14F-4D97-AF65-F5344CB8AC3E}">
        <p14:creationId xmlns:p14="http://schemas.microsoft.com/office/powerpoint/2010/main" val="1196586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itle 1">
            <a:extLst>
              <a:ext uri="{FF2B5EF4-FFF2-40B4-BE49-F238E27FC236}">
                <a16:creationId xmlns:a16="http://schemas.microsoft.com/office/drawing/2014/main" id="{793D1CD5-07DC-7B47-AABD-374748A72755}"/>
              </a:ext>
            </a:extLst>
          </p:cNvPr>
          <p:cNvSpPr>
            <a:spLocks noGrp="1"/>
          </p:cNvSpPr>
          <p:nvPr>
            <p:ph idx="1"/>
          </p:nvPr>
        </p:nvSpPr>
        <p:spPr>
          <a:xfrm>
            <a:off x="1616954" y="2657594"/>
            <a:ext cx="8958091" cy="1542811"/>
          </a:xfrm>
        </p:spPr>
        <p:txBody>
          <a:bodyPr>
            <a:normAutofit/>
          </a:bodyPr>
          <a:lstStyle/>
          <a:p>
            <a:pPr marL="0" indent="0" algn="ctr">
              <a:buNone/>
            </a:pPr>
            <a:r>
              <a:rPr lang="en-US" sz="6600" dirty="0">
                <a:latin typeface="Calibri" panose="020F0502020204030204" pitchFamily="34" charset="0"/>
                <a:cs typeface="Calibri" panose="020F0502020204030204" pitchFamily="34" charset="0"/>
              </a:rPr>
              <a:t>UHGG Genomes</a:t>
            </a:r>
          </a:p>
        </p:txBody>
      </p:sp>
      <p:sp>
        <p:nvSpPr>
          <p:cNvPr id="6" name="Title 1">
            <a:extLst>
              <a:ext uri="{FF2B5EF4-FFF2-40B4-BE49-F238E27FC236}">
                <a16:creationId xmlns:a16="http://schemas.microsoft.com/office/drawing/2014/main" id="{C8699E2C-84CC-1A47-A3AD-4292A0C889D7}"/>
              </a:ext>
            </a:extLst>
          </p:cNvPr>
          <p:cNvSpPr>
            <a:spLocks noGrp="1"/>
          </p:cNvSpPr>
          <p:nvPr>
            <p:ph type="title"/>
          </p:nvPr>
        </p:nvSpPr>
        <p:spPr>
          <a:xfrm>
            <a:off x="1437260" y="1253375"/>
            <a:ext cx="3013554" cy="1137285"/>
          </a:xfrm>
        </p:spPr>
        <p:txBody>
          <a:bodyPr>
            <a:normAutofit/>
          </a:bodyPr>
          <a:lstStyle/>
          <a:p>
            <a:pPr marL="571500" indent="-571500">
              <a:buFont typeface="Wingdings" panose="05000000000000000000" pitchFamily="2" charset="2"/>
              <a:buChar char="q"/>
            </a:pPr>
            <a:r>
              <a:rPr lang="en-US" sz="4800" dirty="0">
                <a:latin typeface="+mn-lt"/>
                <a:ea typeface="+mn-ea"/>
                <a:cs typeface="+mn-cs"/>
              </a:rPr>
              <a:t>Part 1</a:t>
            </a:r>
          </a:p>
        </p:txBody>
      </p:sp>
      <p:pic>
        <p:nvPicPr>
          <p:cNvPr id="3" name="Picture 2">
            <a:extLst>
              <a:ext uri="{FF2B5EF4-FFF2-40B4-BE49-F238E27FC236}">
                <a16:creationId xmlns:a16="http://schemas.microsoft.com/office/drawing/2014/main" id="{F53448B9-DAF7-39D0-062C-BFC3ED9287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331" r="5478" b="14348"/>
          <a:stretch/>
        </p:blipFill>
        <p:spPr bwMode="auto">
          <a:xfrm>
            <a:off x="10030296" y="4439178"/>
            <a:ext cx="1049508" cy="14286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BAC309-0843-4904-D537-78C4004A23D6}"/>
              </a:ext>
            </a:extLst>
          </p:cNvPr>
          <p:cNvSpPr txBox="1"/>
          <p:nvPr/>
        </p:nvSpPr>
        <p:spPr>
          <a:xfrm>
            <a:off x="10163105" y="5897324"/>
            <a:ext cx="892360" cy="400110"/>
          </a:xfrm>
          <a:prstGeom prst="rect">
            <a:avLst/>
          </a:prstGeom>
          <a:noFill/>
        </p:spPr>
        <p:txBody>
          <a:bodyPr wrap="none" rtlCol="0">
            <a:spAutoFit/>
          </a:bodyPr>
          <a:lstStyle/>
          <a:p>
            <a:r>
              <a:rPr lang="en-US" sz="2000" dirty="0"/>
              <a:t>Tang Li</a:t>
            </a:r>
          </a:p>
        </p:txBody>
      </p:sp>
    </p:spTree>
    <p:extLst>
      <p:ext uri="{BB962C8B-B14F-4D97-AF65-F5344CB8AC3E}">
        <p14:creationId xmlns:p14="http://schemas.microsoft.com/office/powerpoint/2010/main" val="1832575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3FBDF-805C-BE47-8B88-A3FF447AF245}"/>
              </a:ext>
            </a:extLst>
          </p:cNvPr>
          <p:cNvSpPr>
            <a:spLocks noGrp="1"/>
          </p:cNvSpPr>
          <p:nvPr>
            <p:ph type="title"/>
          </p:nvPr>
        </p:nvSpPr>
        <p:spPr/>
        <p:txBody>
          <a:bodyPr/>
          <a:lstStyle/>
          <a:p>
            <a:r>
              <a:rPr lang="en-US" dirty="0"/>
              <a:t>what you need to know</a:t>
            </a:r>
          </a:p>
        </p:txBody>
      </p:sp>
      <p:sp>
        <p:nvSpPr>
          <p:cNvPr id="3" name="Content Placeholder 2">
            <a:extLst>
              <a:ext uri="{FF2B5EF4-FFF2-40B4-BE49-F238E27FC236}">
                <a16:creationId xmlns:a16="http://schemas.microsoft.com/office/drawing/2014/main" id="{B440E625-ABBD-D04C-8F5B-4244F378E17D}"/>
              </a:ext>
            </a:extLst>
          </p:cNvPr>
          <p:cNvSpPr>
            <a:spLocks noGrp="1"/>
          </p:cNvSpPr>
          <p:nvPr>
            <p:ph idx="1"/>
          </p:nvPr>
        </p:nvSpPr>
        <p:spPr>
          <a:xfrm>
            <a:off x="718458" y="1858282"/>
            <a:ext cx="10515600" cy="4351338"/>
          </a:xfrm>
        </p:spPr>
        <p:txBody>
          <a:bodyPr>
            <a:normAutofit fontScale="92500" lnSpcReduction="20000"/>
          </a:bodyPr>
          <a:lstStyle/>
          <a:p>
            <a:endParaRPr lang="en-US" dirty="0"/>
          </a:p>
          <a:p>
            <a:r>
              <a:rPr lang="en-US" dirty="0"/>
              <a:t>use holland computing cluster so </a:t>
            </a:r>
            <a:r>
              <a:rPr lang="en-US" dirty="0">
                <a:solidFill>
                  <a:srgbClr val="FF0000"/>
                </a:solidFill>
              </a:rPr>
              <a:t>bring a laptop and have an HCC account</a:t>
            </a:r>
          </a:p>
          <a:p>
            <a:pPr marL="0" indent="0">
              <a:buNone/>
            </a:pPr>
            <a:endParaRPr lang="en-US" dirty="0"/>
          </a:p>
          <a:p>
            <a:r>
              <a:rPr lang="en-US" dirty="0"/>
              <a:t>hands-on activities with a </a:t>
            </a:r>
            <a:r>
              <a:rPr lang="en-US" dirty="0">
                <a:solidFill>
                  <a:srgbClr val="FF0000"/>
                </a:solidFill>
              </a:rPr>
              <a:t>real-world genome mining project</a:t>
            </a:r>
          </a:p>
          <a:p>
            <a:endParaRPr lang="en-US" dirty="0"/>
          </a:p>
          <a:p>
            <a:r>
              <a:rPr lang="en-US" dirty="0">
                <a:solidFill>
                  <a:srgbClr val="FF0000"/>
                </a:solidFill>
              </a:rPr>
              <a:t>focus on data visualization </a:t>
            </a:r>
            <a:r>
              <a:rPr lang="en-US" dirty="0"/>
              <a:t>during demonstration</a:t>
            </a:r>
          </a:p>
          <a:p>
            <a:endParaRPr lang="en-US" dirty="0"/>
          </a:p>
          <a:p>
            <a:r>
              <a:rPr lang="en-US" dirty="0"/>
              <a:t>some data computing takes long time, but all </a:t>
            </a:r>
            <a:r>
              <a:rPr lang="en-US" dirty="0">
                <a:solidFill>
                  <a:srgbClr val="FF0000"/>
                </a:solidFill>
              </a:rPr>
              <a:t>intermediate codes are provided</a:t>
            </a:r>
          </a:p>
          <a:p>
            <a:endParaRPr lang="en-US" dirty="0"/>
          </a:p>
          <a:p>
            <a:r>
              <a:rPr lang="en-US" dirty="0"/>
              <a:t>use </a:t>
            </a:r>
            <a:r>
              <a:rPr lang="en-US" dirty="0">
                <a:solidFill>
                  <a:srgbClr val="FF0000"/>
                </a:solidFill>
              </a:rPr>
              <a:t>HCC OnDemand </a:t>
            </a:r>
            <a:r>
              <a:rPr lang="en-US" dirty="0"/>
              <a:t>R studio + Shell terminal</a:t>
            </a:r>
          </a:p>
        </p:txBody>
      </p:sp>
      <p:pic>
        <p:nvPicPr>
          <p:cNvPr id="4" name="Picture 3">
            <a:extLst>
              <a:ext uri="{FF2B5EF4-FFF2-40B4-BE49-F238E27FC236}">
                <a16:creationId xmlns:a16="http://schemas.microsoft.com/office/drawing/2014/main" id="{62AB1BB4-C0F7-D546-88DA-FB2499870ADF}"/>
              </a:ext>
            </a:extLst>
          </p:cNvPr>
          <p:cNvPicPr>
            <a:picLocks noChangeAspect="1"/>
          </p:cNvPicPr>
          <p:nvPr/>
        </p:nvPicPr>
        <p:blipFill>
          <a:blip r:embed="rId2"/>
          <a:stretch>
            <a:fillRect/>
          </a:stretch>
        </p:blipFill>
        <p:spPr>
          <a:xfrm>
            <a:off x="8125987" y="347202"/>
            <a:ext cx="3718812" cy="1721177"/>
          </a:xfrm>
          <a:prstGeom prst="rect">
            <a:avLst/>
          </a:prstGeom>
        </p:spPr>
      </p:pic>
    </p:spTree>
    <p:extLst>
      <p:ext uri="{BB962C8B-B14F-4D97-AF65-F5344CB8AC3E}">
        <p14:creationId xmlns:p14="http://schemas.microsoft.com/office/powerpoint/2010/main" val="1144097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0977-7F88-0247-A50B-A1430FBC3C59}"/>
              </a:ext>
            </a:extLst>
          </p:cNvPr>
          <p:cNvSpPr>
            <a:spLocks noGrp="1"/>
          </p:cNvSpPr>
          <p:nvPr>
            <p:ph type="title"/>
          </p:nvPr>
        </p:nvSpPr>
        <p:spPr>
          <a:xfrm>
            <a:off x="494382" y="387885"/>
            <a:ext cx="11514004" cy="1325563"/>
          </a:xfrm>
        </p:spPr>
        <p:txBody>
          <a:bodyPr/>
          <a:lstStyle/>
          <a:p>
            <a:r>
              <a:rPr lang="en-US" dirty="0">
                <a:latin typeface="+mn-lt"/>
              </a:rPr>
              <a:t>Unified Human Gastrointestinal Genome (UHGG)</a:t>
            </a:r>
          </a:p>
        </p:txBody>
      </p:sp>
      <p:sp>
        <p:nvSpPr>
          <p:cNvPr id="3" name="Content Placeholder 2">
            <a:extLst>
              <a:ext uri="{FF2B5EF4-FFF2-40B4-BE49-F238E27FC236}">
                <a16:creationId xmlns:a16="http://schemas.microsoft.com/office/drawing/2014/main" id="{1705824D-2007-9D47-8D0C-B455D78E31D7}"/>
              </a:ext>
            </a:extLst>
          </p:cNvPr>
          <p:cNvSpPr>
            <a:spLocks noGrp="1"/>
          </p:cNvSpPr>
          <p:nvPr>
            <p:ph idx="1"/>
          </p:nvPr>
        </p:nvSpPr>
        <p:spPr>
          <a:xfrm>
            <a:off x="838200" y="1621344"/>
            <a:ext cx="10515600" cy="4351338"/>
          </a:xfrm>
        </p:spPr>
        <p:txBody>
          <a:bodyPr/>
          <a:lstStyle/>
          <a:p>
            <a:r>
              <a:rPr lang="en-US" dirty="0"/>
              <a:t>A total of </a:t>
            </a:r>
            <a:r>
              <a:rPr lang="en-US" dirty="0">
                <a:solidFill>
                  <a:schemeClr val="accent1"/>
                </a:solidFill>
              </a:rPr>
              <a:t>289,232</a:t>
            </a:r>
            <a:r>
              <a:rPr lang="en-US" dirty="0"/>
              <a:t> prokaryotic genomes from the human gut microbiome were clustered into </a:t>
            </a:r>
            <a:r>
              <a:rPr lang="en-US" dirty="0">
                <a:solidFill>
                  <a:schemeClr val="accent1"/>
                </a:solidFill>
              </a:rPr>
              <a:t>4,744</a:t>
            </a:r>
            <a:r>
              <a:rPr lang="en-US" dirty="0"/>
              <a:t> species representatives.</a:t>
            </a:r>
          </a:p>
          <a:p>
            <a:endParaRPr lang="en-US" dirty="0"/>
          </a:p>
        </p:txBody>
      </p:sp>
      <p:pic>
        <p:nvPicPr>
          <p:cNvPr id="4" name="Picture 3">
            <a:extLst>
              <a:ext uri="{FF2B5EF4-FFF2-40B4-BE49-F238E27FC236}">
                <a16:creationId xmlns:a16="http://schemas.microsoft.com/office/drawing/2014/main" id="{4C31E6B1-ABEA-4E48-9AF7-A936A74354FD}"/>
              </a:ext>
            </a:extLst>
          </p:cNvPr>
          <p:cNvPicPr>
            <a:picLocks noChangeAspect="1"/>
          </p:cNvPicPr>
          <p:nvPr/>
        </p:nvPicPr>
        <p:blipFill>
          <a:blip r:embed="rId2"/>
          <a:stretch>
            <a:fillRect/>
          </a:stretch>
        </p:blipFill>
        <p:spPr>
          <a:xfrm>
            <a:off x="610862" y="2539954"/>
            <a:ext cx="10970276" cy="3930161"/>
          </a:xfrm>
          <a:prstGeom prst="rect">
            <a:avLst/>
          </a:prstGeom>
        </p:spPr>
      </p:pic>
    </p:spTree>
    <p:extLst>
      <p:ext uri="{BB962C8B-B14F-4D97-AF65-F5344CB8AC3E}">
        <p14:creationId xmlns:p14="http://schemas.microsoft.com/office/powerpoint/2010/main" val="1190108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6A9BB50-9758-344B-9E11-3E41ADCF2EDF}"/>
              </a:ext>
            </a:extLst>
          </p:cNvPr>
          <p:cNvSpPr>
            <a:spLocks noGrp="1"/>
          </p:cNvSpPr>
          <p:nvPr>
            <p:ph type="title"/>
          </p:nvPr>
        </p:nvSpPr>
        <p:spPr>
          <a:xfrm>
            <a:off x="494382" y="387885"/>
            <a:ext cx="11514004" cy="1325563"/>
          </a:xfrm>
        </p:spPr>
        <p:txBody>
          <a:bodyPr/>
          <a:lstStyle/>
          <a:p>
            <a:r>
              <a:rPr lang="en-US" dirty="0">
                <a:latin typeface="+mn-lt"/>
              </a:rPr>
              <a:t>Unified Human Gastrointestinal Genome (UHGG)</a:t>
            </a:r>
          </a:p>
        </p:txBody>
      </p:sp>
      <p:sp>
        <p:nvSpPr>
          <p:cNvPr id="6" name="Content Placeholder 2">
            <a:extLst>
              <a:ext uri="{FF2B5EF4-FFF2-40B4-BE49-F238E27FC236}">
                <a16:creationId xmlns:a16="http://schemas.microsoft.com/office/drawing/2014/main" id="{1E477F26-7701-9142-ADAC-3A2B5034CCF3}"/>
              </a:ext>
            </a:extLst>
          </p:cNvPr>
          <p:cNvSpPr>
            <a:spLocks noGrp="1"/>
          </p:cNvSpPr>
          <p:nvPr>
            <p:ph idx="1"/>
          </p:nvPr>
        </p:nvSpPr>
        <p:spPr>
          <a:xfrm>
            <a:off x="838200" y="2012912"/>
            <a:ext cx="10515600" cy="3826028"/>
          </a:xfrm>
        </p:spPr>
        <p:txBody>
          <a:bodyPr>
            <a:normAutofit/>
          </a:bodyPr>
          <a:lstStyle/>
          <a:p>
            <a:r>
              <a:rPr lang="en-US" dirty="0"/>
              <a:t>The “</a:t>
            </a:r>
            <a:r>
              <a:rPr lang="en-US" dirty="0">
                <a:solidFill>
                  <a:schemeClr val="accent1"/>
                </a:solidFill>
              </a:rPr>
              <a:t>genomes-</a:t>
            </a:r>
            <a:r>
              <a:rPr lang="en-US" dirty="0" err="1">
                <a:solidFill>
                  <a:schemeClr val="accent1"/>
                </a:solidFill>
              </a:rPr>
              <a:t>all_metadata.tsv</a:t>
            </a:r>
            <a:r>
              <a:rPr lang="en-US" dirty="0"/>
              <a:t>” was downloaded from this web link: </a:t>
            </a:r>
            <a:r>
              <a:rPr lang="en-US" dirty="0">
                <a:hlinkClick r:id="rId2"/>
              </a:rPr>
              <a:t>http://ftp.ebi.ac.uk/pub/databases/metagenomics/mgnify_genomes/human-gut/v2.0/genomes-all_metadata.tsv</a:t>
            </a:r>
            <a:endParaRPr lang="en-US" dirty="0"/>
          </a:p>
          <a:p>
            <a:endParaRPr lang="en-US" dirty="0"/>
          </a:p>
          <a:p>
            <a:r>
              <a:rPr lang="en-US" b="1" dirty="0">
                <a:solidFill>
                  <a:srgbClr val="FF0000"/>
                </a:solidFill>
              </a:rPr>
              <a:t>Bacteroides: </a:t>
            </a:r>
            <a:r>
              <a:rPr lang="en-US" dirty="0"/>
              <a:t>one of the most important genus in human gut microbiome; </a:t>
            </a:r>
            <a:r>
              <a:rPr lang="en-US" dirty="0" err="1"/>
              <a:t>CAZyme</a:t>
            </a:r>
            <a:r>
              <a:rPr lang="en-US" dirty="0"/>
              <a:t> and PULs are well-studied for this genus.</a:t>
            </a:r>
          </a:p>
          <a:p>
            <a:endParaRPr lang="en-US" dirty="0"/>
          </a:p>
        </p:txBody>
      </p:sp>
    </p:spTree>
    <p:extLst>
      <p:ext uri="{BB962C8B-B14F-4D97-AF65-F5344CB8AC3E}">
        <p14:creationId xmlns:p14="http://schemas.microsoft.com/office/powerpoint/2010/main" val="3350473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EBF7A-39DF-0E4D-B70F-680141FF45C0}"/>
              </a:ext>
            </a:extLst>
          </p:cNvPr>
          <p:cNvSpPr>
            <a:spLocks noGrp="1"/>
          </p:cNvSpPr>
          <p:nvPr>
            <p:ph type="title"/>
          </p:nvPr>
        </p:nvSpPr>
        <p:spPr>
          <a:xfrm>
            <a:off x="721469" y="618045"/>
            <a:ext cx="10515600" cy="1325563"/>
          </a:xfrm>
        </p:spPr>
        <p:txBody>
          <a:bodyPr>
            <a:normAutofit/>
          </a:bodyPr>
          <a:lstStyle/>
          <a:p>
            <a:pPr marL="571500" indent="-571500">
              <a:buFont typeface="Wingdings" pitchFamily="2" charset="2"/>
              <a:buChar char="v"/>
            </a:pPr>
            <a:r>
              <a:rPr lang="en-US" sz="4000" dirty="0">
                <a:latin typeface="+mn-lt"/>
              </a:rPr>
              <a:t>44 Bacteroides genomes from UHGG</a:t>
            </a:r>
          </a:p>
        </p:txBody>
      </p:sp>
      <p:sp>
        <p:nvSpPr>
          <p:cNvPr id="3" name="Content Placeholder 2">
            <a:extLst>
              <a:ext uri="{FF2B5EF4-FFF2-40B4-BE49-F238E27FC236}">
                <a16:creationId xmlns:a16="http://schemas.microsoft.com/office/drawing/2014/main" id="{020531FF-3840-004E-9F03-6E2A36E23F05}"/>
              </a:ext>
            </a:extLst>
          </p:cNvPr>
          <p:cNvSpPr>
            <a:spLocks noGrp="1"/>
          </p:cNvSpPr>
          <p:nvPr>
            <p:ph idx="1"/>
          </p:nvPr>
        </p:nvSpPr>
        <p:spPr>
          <a:xfrm>
            <a:off x="838200" y="2226796"/>
            <a:ext cx="10515600" cy="3028985"/>
          </a:xfrm>
        </p:spPr>
        <p:txBody>
          <a:bodyPr>
            <a:normAutofit/>
          </a:bodyPr>
          <a:lstStyle/>
          <a:p>
            <a:pPr marL="514350" indent="-514350">
              <a:buAutoNum type="arabicPeriod"/>
            </a:pPr>
            <a:r>
              <a:rPr lang="en-US" dirty="0"/>
              <a:t>Select representative species genomes in Bacteroides genus (n=44).</a:t>
            </a:r>
          </a:p>
          <a:p>
            <a:pPr marL="514350" indent="-514350">
              <a:buAutoNum type="arabicPeriod"/>
            </a:pPr>
            <a:r>
              <a:rPr lang="en-US" dirty="0"/>
              <a:t>Download genomes.</a:t>
            </a:r>
            <a:endParaRPr lang="en-US" altLang="zh-CN" dirty="0"/>
          </a:p>
          <a:p>
            <a:pPr marL="514350" indent="-514350">
              <a:buAutoNum type="arabicPeriod"/>
            </a:pPr>
            <a:r>
              <a:rPr lang="en-US" dirty="0"/>
              <a:t>Collect metadata information: genome id, species name, genome types, genome length, protein count, contig N50, completeness, country and continent. </a:t>
            </a:r>
          </a:p>
          <a:p>
            <a:pPr marL="514350" indent="-514350">
              <a:buAutoNum type="arabicPeriod"/>
            </a:pPr>
            <a:r>
              <a:rPr lang="en-US" dirty="0"/>
              <a:t>Visualize metadata information for 44 genomes.</a:t>
            </a:r>
          </a:p>
        </p:txBody>
      </p:sp>
    </p:spTree>
    <p:extLst>
      <p:ext uri="{BB962C8B-B14F-4D97-AF65-F5344CB8AC3E}">
        <p14:creationId xmlns:p14="http://schemas.microsoft.com/office/powerpoint/2010/main" val="1416443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78DFB2-74CE-3C48-84B0-8EBB3ED7EA44}"/>
              </a:ext>
            </a:extLst>
          </p:cNvPr>
          <p:cNvSpPr>
            <a:spLocks noGrp="1"/>
          </p:cNvSpPr>
          <p:nvPr>
            <p:ph idx="1"/>
          </p:nvPr>
        </p:nvSpPr>
        <p:spPr>
          <a:xfrm>
            <a:off x="838200" y="1374581"/>
            <a:ext cx="10515600" cy="4351338"/>
          </a:xfrm>
        </p:spPr>
        <p:txBody>
          <a:bodyPr/>
          <a:lstStyle/>
          <a:p>
            <a:pPr marL="514350" indent="-514350">
              <a:buAutoNum type="arabicPeriod"/>
            </a:pPr>
            <a:r>
              <a:rPr lang="en-US" dirty="0"/>
              <a:t>Click or copy the link to your browser: </a:t>
            </a:r>
            <a:r>
              <a:rPr lang="en-US" dirty="0">
                <a:hlinkClick r:id="rId2"/>
              </a:rPr>
              <a:t>https://crane-ood.unl.edu/pun/sys/dashboard</a:t>
            </a:r>
            <a:endParaRPr lang="en-US" dirty="0"/>
          </a:p>
          <a:p>
            <a:pPr marL="514350" indent="-514350">
              <a:buAutoNum type="arabicPeriod"/>
            </a:pPr>
            <a:r>
              <a:rPr lang="en-US" dirty="0"/>
              <a:t>Login using your HCC account.</a:t>
            </a:r>
          </a:p>
          <a:p>
            <a:pPr marL="514350" indent="-514350">
              <a:buFont typeface="Arial" panose="020B0604020202020204" pitchFamily="34" charset="0"/>
              <a:buAutoNum type="arabicPeriod"/>
            </a:pPr>
            <a:r>
              <a:rPr lang="en-US" dirty="0">
                <a:solidFill>
                  <a:prstClr val="black"/>
                </a:solidFill>
              </a:rPr>
              <a:t>Click “</a:t>
            </a:r>
            <a:r>
              <a:rPr lang="en-US" b="1" dirty="0">
                <a:solidFill>
                  <a:srgbClr val="4472C4"/>
                </a:solidFill>
              </a:rPr>
              <a:t>Interactive Apps</a:t>
            </a:r>
            <a:r>
              <a:rPr lang="en-US" dirty="0">
                <a:solidFill>
                  <a:prstClr val="black"/>
                </a:solidFill>
              </a:rPr>
              <a:t>” at the top bar.</a:t>
            </a:r>
            <a:r>
              <a:rPr lang="en-US" dirty="0"/>
              <a:t>.</a:t>
            </a:r>
          </a:p>
          <a:p>
            <a:pPr marL="514350" indent="-514350">
              <a:buAutoNum type="arabicPeriod"/>
            </a:pPr>
            <a:endParaRPr lang="en-US" dirty="0"/>
          </a:p>
          <a:p>
            <a:pPr marL="514350" indent="-514350">
              <a:buAutoNum type="arabicPeriod"/>
            </a:pPr>
            <a:endParaRPr lang="en-US" dirty="0"/>
          </a:p>
          <a:p>
            <a:pPr marL="514350" indent="-514350">
              <a:buAutoNum type="arabicPeriod"/>
            </a:pPr>
            <a:r>
              <a:rPr lang="en-US" dirty="0">
                <a:solidFill>
                  <a:prstClr val="black"/>
                </a:solidFill>
              </a:rPr>
              <a:t>Click “</a:t>
            </a:r>
            <a:r>
              <a:rPr lang="en-US" b="1" dirty="0" err="1">
                <a:solidFill>
                  <a:srgbClr val="4472C4"/>
                </a:solidFill>
              </a:rPr>
              <a:t>Rstudio</a:t>
            </a:r>
            <a:r>
              <a:rPr lang="en-US" b="1" dirty="0">
                <a:solidFill>
                  <a:srgbClr val="4472C4"/>
                </a:solidFill>
              </a:rPr>
              <a:t> Server</a:t>
            </a:r>
            <a:r>
              <a:rPr lang="en-US" dirty="0">
                <a:solidFill>
                  <a:prstClr val="black"/>
                </a:solidFill>
              </a:rPr>
              <a:t>” to start the </a:t>
            </a:r>
            <a:r>
              <a:rPr lang="en-US" dirty="0" err="1">
                <a:solidFill>
                  <a:prstClr val="black"/>
                </a:solidFill>
              </a:rPr>
              <a:t>Rstudio</a:t>
            </a:r>
            <a:endParaRPr lang="en-US" dirty="0"/>
          </a:p>
        </p:txBody>
      </p:sp>
      <p:pic>
        <p:nvPicPr>
          <p:cNvPr id="4" name="Picture 3">
            <a:extLst>
              <a:ext uri="{FF2B5EF4-FFF2-40B4-BE49-F238E27FC236}">
                <a16:creationId xmlns:a16="http://schemas.microsoft.com/office/drawing/2014/main" id="{73AE2A31-EC02-A441-9C9D-DFC2CE8D54AF}"/>
              </a:ext>
            </a:extLst>
          </p:cNvPr>
          <p:cNvPicPr>
            <a:picLocks noChangeAspect="1"/>
          </p:cNvPicPr>
          <p:nvPr/>
        </p:nvPicPr>
        <p:blipFill>
          <a:blip r:embed="rId3"/>
          <a:stretch>
            <a:fillRect/>
          </a:stretch>
        </p:blipFill>
        <p:spPr>
          <a:xfrm>
            <a:off x="1265402" y="3212720"/>
            <a:ext cx="9156700" cy="1130300"/>
          </a:xfrm>
          <a:prstGeom prst="rect">
            <a:avLst/>
          </a:prstGeom>
        </p:spPr>
      </p:pic>
      <p:sp>
        <p:nvSpPr>
          <p:cNvPr id="5" name="Rounded Rectangle 4">
            <a:extLst>
              <a:ext uri="{FF2B5EF4-FFF2-40B4-BE49-F238E27FC236}">
                <a16:creationId xmlns:a16="http://schemas.microsoft.com/office/drawing/2014/main" id="{29D48FEF-EA13-B542-BCCA-62D61A57B7D5}"/>
              </a:ext>
            </a:extLst>
          </p:cNvPr>
          <p:cNvSpPr/>
          <p:nvPr/>
        </p:nvSpPr>
        <p:spPr>
          <a:xfrm>
            <a:off x="7271132" y="3276720"/>
            <a:ext cx="1999327" cy="720027"/>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a:extLst>
              <a:ext uri="{FF2B5EF4-FFF2-40B4-BE49-F238E27FC236}">
                <a16:creationId xmlns:a16="http://schemas.microsoft.com/office/drawing/2014/main" id="{77E06D52-CE9E-7D4D-A573-3BFF69DF0DCE}"/>
              </a:ext>
            </a:extLst>
          </p:cNvPr>
          <p:cNvSpPr/>
          <p:nvPr/>
        </p:nvSpPr>
        <p:spPr>
          <a:xfrm>
            <a:off x="8030988" y="2677379"/>
            <a:ext cx="455592" cy="659890"/>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0" name="Title 1">
            <a:extLst>
              <a:ext uri="{FF2B5EF4-FFF2-40B4-BE49-F238E27FC236}">
                <a16:creationId xmlns:a16="http://schemas.microsoft.com/office/drawing/2014/main" id="{EED2EE8E-7EAF-9144-AB91-6ADBF6E8FF28}"/>
              </a:ext>
            </a:extLst>
          </p:cNvPr>
          <p:cNvSpPr txBox="1">
            <a:spLocks/>
          </p:cNvSpPr>
          <p:nvPr/>
        </p:nvSpPr>
        <p:spPr>
          <a:xfrm>
            <a:off x="838200" y="454978"/>
            <a:ext cx="10406974" cy="7714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pPr>
            <a:r>
              <a:rPr lang="en-US" sz="4400" dirty="0"/>
              <a:t>Use Crane OnDemand </a:t>
            </a:r>
            <a:r>
              <a:rPr lang="en-US" sz="4400" dirty="0" err="1"/>
              <a:t>Rstudio</a:t>
            </a:r>
            <a:r>
              <a:rPr lang="en-US" sz="4400" dirty="0"/>
              <a:t> server:</a:t>
            </a:r>
            <a:endParaRPr lang="en-US" sz="4400" dirty="0">
              <a:latin typeface="Calibri" panose="020F0502020204030204" pitchFamily="34" charset="0"/>
              <a:cs typeface="Calibri" panose="020F0502020204030204" pitchFamily="34" charset="0"/>
            </a:endParaRPr>
          </a:p>
        </p:txBody>
      </p:sp>
      <p:grpSp>
        <p:nvGrpSpPr>
          <p:cNvPr id="12" name="Group 11">
            <a:extLst>
              <a:ext uri="{FF2B5EF4-FFF2-40B4-BE49-F238E27FC236}">
                <a16:creationId xmlns:a16="http://schemas.microsoft.com/office/drawing/2014/main" id="{B144E731-10F1-FBAE-DA8E-3E3BFED81A8A}"/>
              </a:ext>
            </a:extLst>
          </p:cNvPr>
          <p:cNvGrpSpPr/>
          <p:nvPr/>
        </p:nvGrpSpPr>
        <p:grpSpPr>
          <a:xfrm>
            <a:off x="7122846" y="4060747"/>
            <a:ext cx="3299256" cy="2434696"/>
            <a:chOff x="7266162" y="4140182"/>
            <a:chExt cx="3299256" cy="2434696"/>
          </a:xfrm>
        </p:grpSpPr>
        <p:pic>
          <p:nvPicPr>
            <p:cNvPr id="2" name="Picture 1">
              <a:extLst>
                <a:ext uri="{FF2B5EF4-FFF2-40B4-BE49-F238E27FC236}">
                  <a16:creationId xmlns:a16="http://schemas.microsoft.com/office/drawing/2014/main" id="{763AAAEE-A007-9169-2FA2-178C2EB27A5B}"/>
                </a:ext>
              </a:extLst>
            </p:cNvPr>
            <p:cNvPicPr>
              <a:picLocks noChangeAspect="1"/>
            </p:cNvPicPr>
            <p:nvPr/>
          </p:nvPicPr>
          <p:blipFill rotWithShape="1">
            <a:blip r:embed="rId4"/>
            <a:srcRect t="52822" b="1890"/>
            <a:stretch/>
          </p:blipFill>
          <p:spPr>
            <a:xfrm>
              <a:off x="7837010" y="4140182"/>
              <a:ext cx="2728408" cy="2434696"/>
            </a:xfrm>
            <a:prstGeom prst="rect">
              <a:avLst/>
            </a:prstGeom>
          </p:spPr>
        </p:pic>
        <p:sp>
          <p:nvSpPr>
            <p:cNvPr id="9" name="Rounded Rectangle 4">
              <a:extLst>
                <a:ext uri="{FF2B5EF4-FFF2-40B4-BE49-F238E27FC236}">
                  <a16:creationId xmlns:a16="http://schemas.microsoft.com/office/drawing/2014/main" id="{42BBDEAE-590B-FA33-296A-B9CBF3E76644}"/>
                </a:ext>
              </a:extLst>
            </p:cNvPr>
            <p:cNvSpPr/>
            <p:nvPr/>
          </p:nvSpPr>
          <p:spPr>
            <a:xfrm>
              <a:off x="7960619" y="5947293"/>
              <a:ext cx="1475211" cy="36001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5">
              <a:extLst>
                <a:ext uri="{FF2B5EF4-FFF2-40B4-BE49-F238E27FC236}">
                  <a16:creationId xmlns:a16="http://schemas.microsoft.com/office/drawing/2014/main" id="{4F5824FE-D37D-F9DE-12B8-831926DF93FE}"/>
                </a:ext>
              </a:extLst>
            </p:cNvPr>
            <p:cNvSpPr/>
            <p:nvPr/>
          </p:nvSpPr>
          <p:spPr>
            <a:xfrm rot="18763639">
              <a:off x="7416100" y="5503796"/>
              <a:ext cx="360013" cy="659890"/>
            </a:xfrm>
            <a:prstGeom prst="downArrow">
              <a:avLst>
                <a:gd name="adj1" fmla="val 50000"/>
                <a:gd name="adj2" fmla="val 79723"/>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spTree>
    <p:extLst>
      <p:ext uri="{BB962C8B-B14F-4D97-AF65-F5344CB8AC3E}">
        <p14:creationId xmlns:p14="http://schemas.microsoft.com/office/powerpoint/2010/main" val="256710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6085A0-2F04-2F4C-A1A8-77C1DF027247}"/>
              </a:ext>
            </a:extLst>
          </p:cNvPr>
          <p:cNvPicPr>
            <a:picLocks noChangeAspect="1"/>
          </p:cNvPicPr>
          <p:nvPr/>
        </p:nvPicPr>
        <p:blipFill>
          <a:blip r:embed="rId2"/>
          <a:stretch>
            <a:fillRect/>
          </a:stretch>
        </p:blipFill>
        <p:spPr>
          <a:xfrm>
            <a:off x="6995181" y="0"/>
            <a:ext cx="4863291" cy="6858000"/>
          </a:xfrm>
          <a:prstGeom prst="rect">
            <a:avLst/>
          </a:prstGeom>
        </p:spPr>
      </p:pic>
      <p:sp>
        <p:nvSpPr>
          <p:cNvPr id="3" name="Content Placeholder 2">
            <a:extLst>
              <a:ext uri="{FF2B5EF4-FFF2-40B4-BE49-F238E27FC236}">
                <a16:creationId xmlns:a16="http://schemas.microsoft.com/office/drawing/2014/main" id="{FECC8D7E-7DD6-5D43-B5FB-9929623CB6DE}"/>
              </a:ext>
            </a:extLst>
          </p:cNvPr>
          <p:cNvSpPr>
            <a:spLocks noGrp="1"/>
          </p:cNvSpPr>
          <p:nvPr>
            <p:ph idx="1"/>
          </p:nvPr>
        </p:nvSpPr>
        <p:spPr>
          <a:xfrm>
            <a:off x="459988" y="2504196"/>
            <a:ext cx="6816796" cy="2052692"/>
          </a:xfrm>
        </p:spPr>
        <p:txBody>
          <a:bodyPr/>
          <a:lstStyle/>
          <a:p>
            <a:pPr marL="0" indent="0">
              <a:buNone/>
            </a:pPr>
            <a:r>
              <a:rPr lang="en-US" dirty="0"/>
              <a:t>5. Set running time to </a:t>
            </a:r>
            <a:r>
              <a:rPr lang="en-US" b="1" dirty="0">
                <a:solidFill>
                  <a:schemeClr val="accent1"/>
                </a:solidFill>
              </a:rPr>
              <a:t>1 or 2 hrs</a:t>
            </a:r>
            <a:r>
              <a:rPr lang="en-US" dirty="0"/>
              <a:t>.</a:t>
            </a:r>
          </a:p>
          <a:p>
            <a:pPr marL="0" indent="0">
              <a:buNone/>
            </a:pPr>
            <a:endParaRPr lang="en-US" dirty="0"/>
          </a:p>
          <a:p>
            <a:pPr marL="0" indent="0">
              <a:buNone/>
            </a:pPr>
            <a:r>
              <a:rPr lang="en-US" dirty="0"/>
              <a:t>6. Click “</a:t>
            </a:r>
            <a:r>
              <a:rPr lang="en-US" b="1" dirty="0">
                <a:solidFill>
                  <a:schemeClr val="accent1"/>
                </a:solidFill>
              </a:rPr>
              <a:t>Launch</a:t>
            </a:r>
            <a:r>
              <a:rPr lang="en-US" dirty="0"/>
              <a:t>” at the bottom of the page.</a:t>
            </a:r>
          </a:p>
        </p:txBody>
      </p:sp>
      <p:pic>
        <p:nvPicPr>
          <p:cNvPr id="9" name="Picture 8">
            <a:extLst>
              <a:ext uri="{FF2B5EF4-FFF2-40B4-BE49-F238E27FC236}">
                <a16:creationId xmlns:a16="http://schemas.microsoft.com/office/drawing/2014/main" id="{7223CF26-F92A-074D-9083-433141E7881F}"/>
              </a:ext>
            </a:extLst>
          </p:cNvPr>
          <p:cNvPicPr>
            <a:picLocks noChangeAspect="1"/>
          </p:cNvPicPr>
          <p:nvPr/>
        </p:nvPicPr>
        <p:blipFill rotWithShape="1">
          <a:blip r:embed="rId3"/>
          <a:srcRect l="5881" t="24336" r="2372" b="12499"/>
          <a:stretch/>
        </p:blipFill>
        <p:spPr>
          <a:xfrm>
            <a:off x="1576551" y="6123187"/>
            <a:ext cx="5213131" cy="643183"/>
          </a:xfrm>
          <a:prstGeom prst="rect">
            <a:avLst/>
          </a:prstGeom>
        </p:spPr>
      </p:pic>
      <p:sp>
        <p:nvSpPr>
          <p:cNvPr id="11" name="TextBox 10">
            <a:extLst>
              <a:ext uri="{FF2B5EF4-FFF2-40B4-BE49-F238E27FC236}">
                <a16:creationId xmlns:a16="http://schemas.microsoft.com/office/drawing/2014/main" id="{437D0DF6-45A4-E442-B584-0D0C84C6BC79}"/>
              </a:ext>
            </a:extLst>
          </p:cNvPr>
          <p:cNvSpPr txBox="1"/>
          <p:nvPr/>
        </p:nvSpPr>
        <p:spPr>
          <a:xfrm>
            <a:off x="4005663" y="5423988"/>
            <a:ext cx="321669" cy="369332"/>
          </a:xfrm>
          <a:prstGeom prst="rect">
            <a:avLst/>
          </a:prstGeom>
          <a:noFill/>
        </p:spPr>
        <p:txBody>
          <a:bodyPr wrap="square" rtlCol="0">
            <a:spAutoFit/>
          </a:bodyPr>
          <a:lstStyle/>
          <a:p>
            <a:r>
              <a:rPr lang="en-US" dirty="0">
                <a:solidFill>
                  <a:schemeClr val="bg1"/>
                </a:solidFill>
              </a:rPr>
              <a:t>4</a:t>
            </a:r>
          </a:p>
        </p:txBody>
      </p:sp>
      <p:sp>
        <p:nvSpPr>
          <p:cNvPr id="12" name="Title 1">
            <a:extLst>
              <a:ext uri="{FF2B5EF4-FFF2-40B4-BE49-F238E27FC236}">
                <a16:creationId xmlns:a16="http://schemas.microsoft.com/office/drawing/2014/main" id="{35111F86-770F-AE49-B7D6-3990A4956A4E}"/>
              </a:ext>
            </a:extLst>
          </p:cNvPr>
          <p:cNvSpPr txBox="1">
            <a:spLocks/>
          </p:cNvSpPr>
          <p:nvPr/>
        </p:nvSpPr>
        <p:spPr>
          <a:xfrm>
            <a:off x="351098" y="401898"/>
            <a:ext cx="64385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v"/>
            </a:pPr>
            <a:r>
              <a:rPr lang="en-US" dirty="0">
                <a:latin typeface="+mn-lt"/>
                <a:ea typeface="+mn-ea"/>
                <a:cs typeface="+mn-cs"/>
              </a:rPr>
              <a:t>Use Crane OnDemand </a:t>
            </a:r>
            <a:r>
              <a:rPr lang="en-US" dirty="0" err="1">
                <a:latin typeface="+mn-lt"/>
                <a:ea typeface="+mn-ea"/>
                <a:cs typeface="+mn-cs"/>
              </a:rPr>
              <a:t>Rstudio</a:t>
            </a:r>
            <a:r>
              <a:rPr lang="en-US" dirty="0">
                <a:latin typeface="+mn-lt"/>
                <a:ea typeface="+mn-ea"/>
                <a:cs typeface="+mn-cs"/>
              </a:rPr>
              <a:t> server</a:t>
            </a:r>
          </a:p>
        </p:txBody>
      </p:sp>
      <p:sp>
        <p:nvSpPr>
          <p:cNvPr id="4" name="Down Arrow 5">
            <a:extLst>
              <a:ext uri="{FF2B5EF4-FFF2-40B4-BE49-F238E27FC236}">
                <a16:creationId xmlns:a16="http://schemas.microsoft.com/office/drawing/2014/main" id="{1C12E195-D80D-6569-D172-1CCB0E0843FD}"/>
              </a:ext>
            </a:extLst>
          </p:cNvPr>
          <p:cNvSpPr/>
          <p:nvPr/>
        </p:nvSpPr>
        <p:spPr>
          <a:xfrm>
            <a:off x="9756979" y="5346805"/>
            <a:ext cx="360013" cy="659890"/>
          </a:xfrm>
          <a:prstGeom prst="downArrow">
            <a:avLst>
              <a:gd name="adj1" fmla="val 50000"/>
              <a:gd name="adj2" fmla="val 79723"/>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 name="Down Arrow 5">
            <a:extLst>
              <a:ext uri="{FF2B5EF4-FFF2-40B4-BE49-F238E27FC236}">
                <a16:creationId xmlns:a16="http://schemas.microsoft.com/office/drawing/2014/main" id="{F2D56312-A191-38AD-F546-544662886B2F}"/>
              </a:ext>
            </a:extLst>
          </p:cNvPr>
          <p:cNvSpPr/>
          <p:nvPr/>
        </p:nvSpPr>
        <p:spPr>
          <a:xfrm>
            <a:off x="4960016" y="5436037"/>
            <a:ext cx="360013" cy="659890"/>
          </a:xfrm>
          <a:prstGeom prst="downArrow">
            <a:avLst>
              <a:gd name="adj1" fmla="val 50000"/>
              <a:gd name="adj2" fmla="val 79723"/>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114040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48E879-EB65-24A5-BC44-25D2DF29C251}"/>
              </a:ext>
            </a:extLst>
          </p:cNvPr>
          <p:cNvPicPr>
            <a:picLocks noChangeAspect="1"/>
          </p:cNvPicPr>
          <p:nvPr/>
        </p:nvPicPr>
        <p:blipFill>
          <a:blip r:embed="rId2"/>
          <a:stretch>
            <a:fillRect/>
          </a:stretch>
        </p:blipFill>
        <p:spPr>
          <a:xfrm>
            <a:off x="8547570" y="294263"/>
            <a:ext cx="3453986" cy="3785928"/>
          </a:xfrm>
          <a:prstGeom prst="rect">
            <a:avLst/>
          </a:prstGeom>
        </p:spPr>
      </p:pic>
      <p:pic>
        <p:nvPicPr>
          <p:cNvPr id="4" name="Picture 3">
            <a:extLst>
              <a:ext uri="{FF2B5EF4-FFF2-40B4-BE49-F238E27FC236}">
                <a16:creationId xmlns:a16="http://schemas.microsoft.com/office/drawing/2014/main" id="{56B6DC81-5223-D643-AEAB-BAB582437647}"/>
              </a:ext>
            </a:extLst>
          </p:cNvPr>
          <p:cNvPicPr>
            <a:picLocks noChangeAspect="1"/>
          </p:cNvPicPr>
          <p:nvPr/>
        </p:nvPicPr>
        <p:blipFill>
          <a:blip r:embed="rId3"/>
          <a:stretch>
            <a:fillRect/>
          </a:stretch>
        </p:blipFill>
        <p:spPr>
          <a:xfrm>
            <a:off x="115759" y="0"/>
            <a:ext cx="8431811" cy="6858000"/>
          </a:xfrm>
          <a:prstGeom prst="rect">
            <a:avLst/>
          </a:prstGeom>
        </p:spPr>
      </p:pic>
      <p:sp>
        <p:nvSpPr>
          <p:cNvPr id="6" name="Down Arrow 5">
            <a:extLst>
              <a:ext uri="{FF2B5EF4-FFF2-40B4-BE49-F238E27FC236}">
                <a16:creationId xmlns:a16="http://schemas.microsoft.com/office/drawing/2014/main" id="{AA74368D-E256-604A-B772-8314BAA783D4}"/>
              </a:ext>
            </a:extLst>
          </p:cNvPr>
          <p:cNvSpPr/>
          <p:nvPr/>
        </p:nvSpPr>
        <p:spPr>
          <a:xfrm rot="5400000">
            <a:off x="2668441" y="5985437"/>
            <a:ext cx="442748" cy="924910"/>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A9B63D4-047B-F24F-A202-7319B10ECDF5}"/>
              </a:ext>
            </a:extLst>
          </p:cNvPr>
          <p:cNvSpPr txBox="1"/>
          <p:nvPr/>
        </p:nvSpPr>
        <p:spPr>
          <a:xfrm>
            <a:off x="2778858" y="6251457"/>
            <a:ext cx="321669" cy="369332"/>
          </a:xfrm>
          <a:prstGeom prst="rect">
            <a:avLst/>
          </a:prstGeom>
          <a:noFill/>
        </p:spPr>
        <p:txBody>
          <a:bodyPr wrap="square" rtlCol="0">
            <a:spAutoFit/>
          </a:bodyPr>
          <a:lstStyle/>
          <a:p>
            <a:r>
              <a:rPr lang="en-US" dirty="0">
                <a:solidFill>
                  <a:schemeClr val="bg1"/>
                </a:solidFill>
              </a:rPr>
              <a:t>7</a:t>
            </a:r>
          </a:p>
        </p:txBody>
      </p:sp>
      <p:sp>
        <p:nvSpPr>
          <p:cNvPr id="9" name="Content Placeholder 2">
            <a:extLst>
              <a:ext uri="{FF2B5EF4-FFF2-40B4-BE49-F238E27FC236}">
                <a16:creationId xmlns:a16="http://schemas.microsoft.com/office/drawing/2014/main" id="{F7912C17-4045-9B44-AA8E-6DE523E2AA07}"/>
              </a:ext>
            </a:extLst>
          </p:cNvPr>
          <p:cNvSpPr>
            <a:spLocks noGrp="1"/>
          </p:cNvSpPr>
          <p:nvPr>
            <p:ph idx="1"/>
          </p:nvPr>
        </p:nvSpPr>
        <p:spPr>
          <a:xfrm>
            <a:off x="3452025" y="6183053"/>
            <a:ext cx="5951483" cy="529677"/>
          </a:xfrm>
        </p:spPr>
        <p:txBody>
          <a:bodyPr/>
          <a:lstStyle/>
          <a:p>
            <a:pPr marL="0" indent="0">
              <a:buNone/>
            </a:pPr>
            <a:r>
              <a:rPr lang="en-US" dirty="0"/>
              <a:t>7. Click to copy the password.</a:t>
            </a:r>
          </a:p>
        </p:txBody>
      </p:sp>
      <p:sp>
        <p:nvSpPr>
          <p:cNvPr id="10" name="Down Arrow 9">
            <a:extLst>
              <a:ext uri="{FF2B5EF4-FFF2-40B4-BE49-F238E27FC236}">
                <a16:creationId xmlns:a16="http://schemas.microsoft.com/office/drawing/2014/main" id="{36BA2E52-A4FA-8A40-AE94-1A8C826A3F2C}"/>
              </a:ext>
            </a:extLst>
          </p:cNvPr>
          <p:cNvSpPr/>
          <p:nvPr/>
        </p:nvSpPr>
        <p:spPr>
          <a:xfrm rot="5400000">
            <a:off x="2768196" y="4940504"/>
            <a:ext cx="442748" cy="924910"/>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12D8507-28A9-6C48-9139-F000D6C491B7}"/>
              </a:ext>
            </a:extLst>
          </p:cNvPr>
          <p:cNvSpPr txBox="1"/>
          <p:nvPr/>
        </p:nvSpPr>
        <p:spPr>
          <a:xfrm>
            <a:off x="2903163" y="5218293"/>
            <a:ext cx="321669" cy="369332"/>
          </a:xfrm>
          <a:prstGeom prst="rect">
            <a:avLst/>
          </a:prstGeom>
          <a:noFill/>
        </p:spPr>
        <p:txBody>
          <a:bodyPr wrap="square" rtlCol="0">
            <a:spAutoFit/>
          </a:bodyPr>
          <a:lstStyle/>
          <a:p>
            <a:r>
              <a:rPr lang="en-US" dirty="0">
                <a:solidFill>
                  <a:schemeClr val="bg1"/>
                </a:solidFill>
              </a:rPr>
              <a:t>8</a:t>
            </a:r>
          </a:p>
        </p:txBody>
      </p:sp>
      <p:sp>
        <p:nvSpPr>
          <p:cNvPr id="12" name="Content Placeholder 2">
            <a:extLst>
              <a:ext uri="{FF2B5EF4-FFF2-40B4-BE49-F238E27FC236}">
                <a16:creationId xmlns:a16="http://schemas.microsoft.com/office/drawing/2014/main" id="{D7C58B9F-52A4-8644-A282-2B7838771B3A}"/>
              </a:ext>
            </a:extLst>
          </p:cNvPr>
          <p:cNvSpPr txBox="1">
            <a:spLocks/>
          </p:cNvSpPr>
          <p:nvPr/>
        </p:nvSpPr>
        <p:spPr>
          <a:xfrm>
            <a:off x="3548834" y="5181585"/>
            <a:ext cx="2724716" cy="5296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8. Click to login.</a:t>
            </a:r>
          </a:p>
        </p:txBody>
      </p:sp>
      <p:sp>
        <p:nvSpPr>
          <p:cNvPr id="18" name="Down Arrow 17">
            <a:extLst>
              <a:ext uri="{FF2B5EF4-FFF2-40B4-BE49-F238E27FC236}">
                <a16:creationId xmlns:a16="http://schemas.microsoft.com/office/drawing/2014/main" id="{D05188F8-F3D3-1745-8090-282C476BA138}"/>
              </a:ext>
            </a:extLst>
          </p:cNvPr>
          <p:cNvSpPr/>
          <p:nvPr/>
        </p:nvSpPr>
        <p:spPr>
          <a:xfrm rot="5400000">
            <a:off x="11243884" y="3114346"/>
            <a:ext cx="442748" cy="924910"/>
          </a:xfrm>
          <a:prstGeom prst="downArrow">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06B9915-CB3A-CC46-87F4-3BD5F858A983}"/>
              </a:ext>
            </a:extLst>
          </p:cNvPr>
          <p:cNvSpPr txBox="1"/>
          <p:nvPr/>
        </p:nvSpPr>
        <p:spPr>
          <a:xfrm>
            <a:off x="11378851" y="3392135"/>
            <a:ext cx="321669" cy="369332"/>
          </a:xfrm>
          <a:prstGeom prst="rect">
            <a:avLst/>
          </a:prstGeom>
          <a:noFill/>
        </p:spPr>
        <p:txBody>
          <a:bodyPr wrap="square" rtlCol="0">
            <a:spAutoFit/>
          </a:bodyPr>
          <a:lstStyle/>
          <a:p>
            <a:r>
              <a:rPr lang="en-US" dirty="0">
                <a:solidFill>
                  <a:schemeClr val="bg1"/>
                </a:solidFill>
              </a:rPr>
              <a:t>9</a:t>
            </a:r>
          </a:p>
        </p:txBody>
      </p:sp>
      <p:sp>
        <p:nvSpPr>
          <p:cNvPr id="21" name="Content Placeholder 2">
            <a:extLst>
              <a:ext uri="{FF2B5EF4-FFF2-40B4-BE49-F238E27FC236}">
                <a16:creationId xmlns:a16="http://schemas.microsoft.com/office/drawing/2014/main" id="{F304EA2F-6D27-C743-B2D5-97FB825B36C8}"/>
              </a:ext>
            </a:extLst>
          </p:cNvPr>
          <p:cNvSpPr txBox="1">
            <a:spLocks/>
          </p:cNvSpPr>
          <p:nvPr/>
        </p:nvSpPr>
        <p:spPr>
          <a:xfrm>
            <a:off x="9202997" y="4316086"/>
            <a:ext cx="2724716"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9. Login using username and copied password.</a:t>
            </a:r>
          </a:p>
        </p:txBody>
      </p:sp>
    </p:spTree>
    <p:extLst>
      <p:ext uri="{BB962C8B-B14F-4D97-AF65-F5344CB8AC3E}">
        <p14:creationId xmlns:p14="http://schemas.microsoft.com/office/powerpoint/2010/main" val="282905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build="p"/>
      <p:bldP spid="10" grpId="0" animBg="1"/>
      <p:bldP spid="11" grpId="0"/>
      <p:bldP spid="12" grpId="0"/>
      <p:bldP spid="18" grpId="0" animBg="1"/>
      <p:bldP spid="19"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wn Arrow 2">
            <a:extLst>
              <a:ext uri="{FF2B5EF4-FFF2-40B4-BE49-F238E27FC236}">
                <a16:creationId xmlns:a16="http://schemas.microsoft.com/office/drawing/2014/main" id="{ABF33126-3444-C642-90B0-7DF535FEB3D5}"/>
              </a:ext>
            </a:extLst>
          </p:cNvPr>
          <p:cNvSpPr/>
          <p:nvPr/>
        </p:nvSpPr>
        <p:spPr>
          <a:xfrm rot="5400000">
            <a:off x="6255324" y="686043"/>
            <a:ext cx="442748" cy="924910"/>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A6222DE-9C47-194D-8E3D-A087AAD366F5}"/>
              </a:ext>
            </a:extLst>
          </p:cNvPr>
          <p:cNvSpPr txBox="1"/>
          <p:nvPr/>
        </p:nvSpPr>
        <p:spPr>
          <a:xfrm>
            <a:off x="6390291" y="963832"/>
            <a:ext cx="548862" cy="369332"/>
          </a:xfrm>
          <a:prstGeom prst="rect">
            <a:avLst/>
          </a:prstGeom>
          <a:noFill/>
        </p:spPr>
        <p:txBody>
          <a:bodyPr wrap="square" rtlCol="0">
            <a:spAutoFit/>
          </a:bodyPr>
          <a:lstStyle/>
          <a:p>
            <a:r>
              <a:rPr lang="en-US" dirty="0">
                <a:solidFill>
                  <a:schemeClr val="bg1"/>
                </a:solidFill>
              </a:rPr>
              <a:t>10</a:t>
            </a:r>
          </a:p>
        </p:txBody>
      </p:sp>
      <p:sp>
        <p:nvSpPr>
          <p:cNvPr id="6" name="Content Placeholder 2">
            <a:extLst>
              <a:ext uri="{FF2B5EF4-FFF2-40B4-BE49-F238E27FC236}">
                <a16:creationId xmlns:a16="http://schemas.microsoft.com/office/drawing/2014/main" id="{1C65F193-6531-CE4D-8FE0-875AFF445277}"/>
              </a:ext>
            </a:extLst>
          </p:cNvPr>
          <p:cNvSpPr txBox="1">
            <a:spLocks/>
          </p:cNvSpPr>
          <p:nvPr/>
        </p:nvSpPr>
        <p:spPr>
          <a:xfrm>
            <a:off x="7315201" y="559903"/>
            <a:ext cx="2367575"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10.Click “</a:t>
            </a:r>
            <a:r>
              <a:rPr lang="en-US" b="1" dirty="0">
                <a:solidFill>
                  <a:schemeClr val="accent1"/>
                </a:solidFill>
              </a:rPr>
              <a:t>…</a:t>
            </a:r>
            <a:r>
              <a:rPr lang="en-US" dirty="0"/>
              <a:t>”to change the directory</a:t>
            </a:r>
          </a:p>
        </p:txBody>
      </p:sp>
      <p:sp>
        <p:nvSpPr>
          <p:cNvPr id="7" name="Down Arrow 6">
            <a:extLst>
              <a:ext uri="{FF2B5EF4-FFF2-40B4-BE49-F238E27FC236}">
                <a16:creationId xmlns:a16="http://schemas.microsoft.com/office/drawing/2014/main" id="{71B300F2-DA1D-9A40-9AB5-597BCF07D679}"/>
              </a:ext>
            </a:extLst>
          </p:cNvPr>
          <p:cNvSpPr/>
          <p:nvPr/>
        </p:nvSpPr>
        <p:spPr>
          <a:xfrm rot="5400000">
            <a:off x="5363706" y="2425552"/>
            <a:ext cx="442748" cy="924910"/>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661817A-0862-FC4F-85C6-C018E8F1D285}"/>
              </a:ext>
            </a:extLst>
          </p:cNvPr>
          <p:cNvSpPr txBox="1"/>
          <p:nvPr/>
        </p:nvSpPr>
        <p:spPr>
          <a:xfrm>
            <a:off x="5498673" y="2703341"/>
            <a:ext cx="422228" cy="369332"/>
          </a:xfrm>
          <a:prstGeom prst="rect">
            <a:avLst/>
          </a:prstGeom>
          <a:noFill/>
        </p:spPr>
        <p:txBody>
          <a:bodyPr wrap="square" rtlCol="0">
            <a:spAutoFit/>
          </a:bodyPr>
          <a:lstStyle/>
          <a:p>
            <a:r>
              <a:rPr lang="en-US" dirty="0">
                <a:solidFill>
                  <a:schemeClr val="bg1"/>
                </a:solidFill>
              </a:rPr>
              <a:t>11</a:t>
            </a:r>
          </a:p>
        </p:txBody>
      </p:sp>
      <p:sp>
        <p:nvSpPr>
          <p:cNvPr id="9" name="Content Placeholder 2">
            <a:extLst>
              <a:ext uri="{FF2B5EF4-FFF2-40B4-BE49-F238E27FC236}">
                <a16:creationId xmlns:a16="http://schemas.microsoft.com/office/drawing/2014/main" id="{8DDAEFFA-119C-484B-AEEF-5F4874A361CA}"/>
              </a:ext>
            </a:extLst>
          </p:cNvPr>
          <p:cNvSpPr txBox="1">
            <a:spLocks/>
          </p:cNvSpPr>
          <p:nvPr/>
        </p:nvSpPr>
        <p:spPr>
          <a:xfrm>
            <a:off x="6196390" y="2438327"/>
            <a:ext cx="5690803"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11. Enter your working directory path: /work/</a:t>
            </a:r>
            <a:r>
              <a:rPr lang="en-US" dirty="0" err="1"/>
              <a:t>your_group</a:t>
            </a:r>
            <a:r>
              <a:rPr lang="en-US" dirty="0"/>
              <a:t>/</a:t>
            </a:r>
            <a:r>
              <a:rPr lang="en-US" dirty="0" err="1"/>
              <a:t>your_name</a:t>
            </a:r>
            <a:r>
              <a:rPr lang="en-US" dirty="0"/>
              <a:t>/FDST867_lab_fall_2022/</a:t>
            </a:r>
            <a:r>
              <a:rPr lang="en-US" dirty="0" err="1"/>
              <a:t>UHGG_genomes</a:t>
            </a:r>
            <a:endParaRPr lang="en-US" dirty="0"/>
          </a:p>
        </p:txBody>
      </p:sp>
      <p:sp>
        <p:nvSpPr>
          <p:cNvPr id="13" name="Content Placeholder 2">
            <a:extLst>
              <a:ext uri="{FF2B5EF4-FFF2-40B4-BE49-F238E27FC236}">
                <a16:creationId xmlns:a16="http://schemas.microsoft.com/office/drawing/2014/main" id="{C89DEE18-8F64-BA4C-BCF1-C411AC21768B}"/>
              </a:ext>
            </a:extLst>
          </p:cNvPr>
          <p:cNvSpPr txBox="1">
            <a:spLocks/>
          </p:cNvSpPr>
          <p:nvPr/>
        </p:nvSpPr>
        <p:spPr>
          <a:xfrm>
            <a:off x="5826521" y="5259822"/>
            <a:ext cx="6389619"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12. Open “</a:t>
            </a:r>
            <a:r>
              <a:rPr lang="en-US" dirty="0" err="1"/>
              <a:t>R_UHGG_genomes_stastistics.Rmd</a:t>
            </a:r>
            <a:r>
              <a:rPr lang="en-US" dirty="0"/>
              <a:t>”</a:t>
            </a:r>
          </a:p>
        </p:txBody>
      </p:sp>
      <p:pic>
        <p:nvPicPr>
          <p:cNvPr id="18" name="Picture 17">
            <a:extLst>
              <a:ext uri="{FF2B5EF4-FFF2-40B4-BE49-F238E27FC236}">
                <a16:creationId xmlns:a16="http://schemas.microsoft.com/office/drawing/2014/main" id="{971DD707-C5D9-7C11-D729-8EC1E43D9393}"/>
              </a:ext>
            </a:extLst>
          </p:cNvPr>
          <p:cNvPicPr>
            <a:picLocks noChangeAspect="1"/>
          </p:cNvPicPr>
          <p:nvPr/>
        </p:nvPicPr>
        <p:blipFill>
          <a:blip r:embed="rId2"/>
          <a:stretch>
            <a:fillRect/>
          </a:stretch>
        </p:blipFill>
        <p:spPr>
          <a:xfrm>
            <a:off x="719847" y="1851179"/>
            <a:ext cx="4138916" cy="1915021"/>
          </a:xfrm>
          <a:prstGeom prst="rect">
            <a:avLst/>
          </a:prstGeom>
        </p:spPr>
      </p:pic>
      <p:pic>
        <p:nvPicPr>
          <p:cNvPr id="20" name="Picture 19">
            <a:extLst>
              <a:ext uri="{FF2B5EF4-FFF2-40B4-BE49-F238E27FC236}">
                <a16:creationId xmlns:a16="http://schemas.microsoft.com/office/drawing/2014/main" id="{DAB38E82-81E6-D3A9-0F1B-D6112F65A914}"/>
              </a:ext>
            </a:extLst>
          </p:cNvPr>
          <p:cNvPicPr>
            <a:picLocks noChangeAspect="1"/>
          </p:cNvPicPr>
          <p:nvPr/>
        </p:nvPicPr>
        <p:blipFill>
          <a:blip r:embed="rId3"/>
          <a:stretch>
            <a:fillRect/>
          </a:stretch>
        </p:blipFill>
        <p:spPr>
          <a:xfrm>
            <a:off x="354610" y="230765"/>
            <a:ext cx="5530276" cy="1452530"/>
          </a:xfrm>
          <a:prstGeom prst="rect">
            <a:avLst/>
          </a:prstGeom>
        </p:spPr>
      </p:pic>
      <p:pic>
        <p:nvPicPr>
          <p:cNvPr id="22" name="Picture 21">
            <a:extLst>
              <a:ext uri="{FF2B5EF4-FFF2-40B4-BE49-F238E27FC236}">
                <a16:creationId xmlns:a16="http://schemas.microsoft.com/office/drawing/2014/main" id="{B5913536-642C-AC85-3D1B-EF0B1D5D28DF}"/>
              </a:ext>
            </a:extLst>
          </p:cNvPr>
          <p:cNvPicPr>
            <a:picLocks noChangeAspect="1"/>
          </p:cNvPicPr>
          <p:nvPr/>
        </p:nvPicPr>
        <p:blipFill>
          <a:blip r:embed="rId4"/>
          <a:stretch>
            <a:fillRect/>
          </a:stretch>
        </p:blipFill>
        <p:spPr>
          <a:xfrm>
            <a:off x="354610" y="4071270"/>
            <a:ext cx="5040231" cy="2082835"/>
          </a:xfrm>
          <a:prstGeom prst="rect">
            <a:avLst/>
          </a:prstGeom>
        </p:spPr>
      </p:pic>
      <p:grpSp>
        <p:nvGrpSpPr>
          <p:cNvPr id="23" name="Group 22">
            <a:extLst>
              <a:ext uri="{FF2B5EF4-FFF2-40B4-BE49-F238E27FC236}">
                <a16:creationId xmlns:a16="http://schemas.microsoft.com/office/drawing/2014/main" id="{521597B0-C619-C516-699D-44C8E3421EAA}"/>
              </a:ext>
            </a:extLst>
          </p:cNvPr>
          <p:cNvGrpSpPr/>
          <p:nvPr/>
        </p:nvGrpSpPr>
        <p:grpSpPr>
          <a:xfrm>
            <a:off x="4597417" y="5748065"/>
            <a:ext cx="924910" cy="442748"/>
            <a:chOff x="4683824" y="6154105"/>
            <a:chExt cx="924910" cy="442748"/>
          </a:xfrm>
        </p:grpSpPr>
        <p:sp>
          <p:nvSpPr>
            <p:cNvPr id="11" name="Down Arrow 10">
              <a:extLst>
                <a:ext uri="{FF2B5EF4-FFF2-40B4-BE49-F238E27FC236}">
                  <a16:creationId xmlns:a16="http://schemas.microsoft.com/office/drawing/2014/main" id="{CB00022B-3BB7-0049-8F7B-9AC7BB2901CA}"/>
                </a:ext>
              </a:extLst>
            </p:cNvPr>
            <p:cNvSpPr/>
            <p:nvPr/>
          </p:nvSpPr>
          <p:spPr>
            <a:xfrm rot="5400000">
              <a:off x="4924905" y="5913024"/>
              <a:ext cx="442748" cy="924910"/>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9E9BA0-D1BA-A64F-91C4-162D1C2EBA50}"/>
                </a:ext>
              </a:extLst>
            </p:cNvPr>
            <p:cNvSpPr txBox="1"/>
            <p:nvPr/>
          </p:nvSpPr>
          <p:spPr>
            <a:xfrm>
              <a:off x="5059872" y="6190813"/>
              <a:ext cx="548862" cy="369332"/>
            </a:xfrm>
            <a:prstGeom prst="rect">
              <a:avLst/>
            </a:prstGeom>
            <a:noFill/>
          </p:spPr>
          <p:txBody>
            <a:bodyPr wrap="square" rtlCol="0">
              <a:spAutoFit/>
            </a:bodyPr>
            <a:lstStyle/>
            <a:p>
              <a:r>
                <a:rPr lang="en-US" dirty="0">
                  <a:solidFill>
                    <a:schemeClr val="bg1"/>
                  </a:solidFill>
                </a:rPr>
                <a:t>12</a:t>
              </a:r>
            </a:p>
          </p:txBody>
        </p:sp>
      </p:grpSp>
    </p:spTree>
    <p:extLst>
      <p:ext uri="{BB962C8B-B14F-4D97-AF65-F5344CB8AC3E}">
        <p14:creationId xmlns:p14="http://schemas.microsoft.com/office/powerpoint/2010/main" val="8819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P spid="7" grpId="0" animBg="1"/>
      <p:bldP spid="8" grpId="0"/>
      <p:bldP spid="9"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6EEE62-8B5D-5942-AB8E-50472337EAE4}"/>
              </a:ext>
            </a:extLst>
          </p:cNvPr>
          <p:cNvSpPr>
            <a:spLocks noGrp="1"/>
          </p:cNvSpPr>
          <p:nvPr>
            <p:ph type="title"/>
          </p:nvPr>
        </p:nvSpPr>
        <p:spPr>
          <a:xfrm>
            <a:off x="500741" y="582839"/>
            <a:ext cx="5448237" cy="1325563"/>
          </a:xfrm>
        </p:spPr>
        <p:txBody>
          <a:bodyPr>
            <a:normAutofit/>
          </a:bodyPr>
          <a:lstStyle/>
          <a:p>
            <a:pPr marL="571500" indent="-571500">
              <a:buFont typeface="Wingdings" pitchFamily="2" charset="2"/>
              <a:buChar char="v"/>
            </a:pPr>
            <a:r>
              <a:rPr lang="en-US" sz="4000" dirty="0">
                <a:latin typeface="+mn-lt"/>
              </a:rPr>
              <a:t>The Overall Statistics of 44 genomes</a:t>
            </a:r>
          </a:p>
        </p:txBody>
      </p:sp>
      <p:sp>
        <p:nvSpPr>
          <p:cNvPr id="7" name="Content Placeholder 2">
            <a:extLst>
              <a:ext uri="{FF2B5EF4-FFF2-40B4-BE49-F238E27FC236}">
                <a16:creationId xmlns:a16="http://schemas.microsoft.com/office/drawing/2014/main" id="{ED3A0399-9F53-6F4A-92EF-FA2B7125D710}"/>
              </a:ext>
            </a:extLst>
          </p:cNvPr>
          <p:cNvSpPr>
            <a:spLocks noGrp="1"/>
          </p:cNvSpPr>
          <p:nvPr>
            <p:ph idx="1"/>
          </p:nvPr>
        </p:nvSpPr>
        <p:spPr>
          <a:xfrm>
            <a:off x="500741" y="2213001"/>
            <a:ext cx="5074355" cy="3793218"/>
          </a:xfrm>
        </p:spPr>
        <p:txBody>
          <a:bodyPr>
            <a:normAutofit fontScale="92500" lnSpcReduction="10000"/>
          </a:bodyPr>
          <a:lstStyle/>
          <a:p>
            <a:r>
              <a:rPr lang="en-US" dirty="0"/>
              <a:t>Genomes: 17 MAGs (red) and 27 isolates (back).</a:t>
            </a:r>
          </a:p>
          <a:p>
            <a:endParaRPr lang="en-US" dirty="0"/>
          </a:p>
          <a:p>
            <a:r>
              <a:rPr lang="en-US" dirty="0"/>
              <a:t>Average Length: ~4.87 Mb.</a:t>
            </a:r>
          </a:p>
          <a:p>
            <a:endParaRPr lang="en-US" dirty="0"/>
          </a:p>
          <a:p>
            <a:r>
              <a:rPr lang="en-US" dirty="0"/>
              <a:t>Completeness: 99.46% - 62.07% (only 5 genomes &lt; 90%)</a:t>
            </a:r>
          </a:p>
          <a:p>
            <a:endParaRPr lang="en-US" dirty="0"/>
          </a:p>
          <a:p>
            <a:r>
              <a:rPr lang="en-US" dirty="0"/>
              <a:t>Protein count: 6,436 - 1,444.</a:t>
            </a:r>
          </a:p>
        </p:txBody>
      </p:sp>
      <p:pic>
        <p:nvPicPr>
          <p:cNvPr id="3" name="Picture 2">
            <a:extLst>
              <a:ext uri="{FF2B5EF4-FFF2-40B4-BE49-F238E27FC236}">
                <a16:creationId xmlns:a16="http://schemas.microsoft.com/office/drawing/2014/main" id="{0B69F306-F67E-3302-AEBD-3BC551EF7B45}"/>
              </a:ext>
            </a:extLst>
          </p:cNvPr>
          <p:cNvPicPr>
            <a:picLocks noChangeAspect="1"/>
          </p:cNvPicPr>
          <p:nvPr/>
        </p:nvPicPr>
        <p:blipFill>
          <a:blip r:embed="rId2"/>
          <a:stretch>
            <a:fillRect/>
          </a:stretch>
        </p:blipFill>
        <p:spPr>
          <a:xfrm>
            <a:off x="6243022" y="122065"/>
            <a:ext cx="5252706" cy="6735935"/>
          </a:xfrm>
          <a:prstGeom prst="rect">
            <a:avLst/>
          </a:prstGeom>
        </p:spPr>
      </p:pic>
    </p:spTree>
    <p:extLst>
      <p:ext uri="{BB962C8B-B14F-4D97-AF65-F5344CB8AC3E}">
        <p14:creationId xmlns:p14="http://schemas.microsoft.com/office/powerpoint/2010/main" val="2309664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027AB7-E061-56FE-339A-5C43E1A8A701}"/>
              </a:ext>
            </a:extLst>
          </p:cNvPr>
          <p:cNvPicPr>
            <a:picLocks noChangeAspect="1"/>
          </p:cNvPicPr>
          <p:nvPr/>
        </p:nvPicPr>
        <p:blipFill>
          <a:blip r:embed="rId2"/>
          <a:stretch>
            <a:fillRect/>
          </a:stretch>
        </p:blipFill>
        <p:spPr>
          <a:xfrm>
            <a:off x="4760989" y="1271100"/>
            <a:ext cx="7382371" cy="5004882"/>
          </a:xfrm>
          <a:prstGeom prst="rect">
            <a:avLst/>
          </a:prstGeom>
        </p:spPr>
      </p:pic>
      <p:sp>
        <p:nvSpPr>
          <p:cNvPr id="6" name="Content Placeholder 2">
            <a:extLst>
              <a:ext uri="{FF2B5EF4-FFF2-40B4-BE49-F238E27FC236}">
                <a16:creationId xmlns:a16="http://schemas.microsoft.com/office/drawing/2014/main" id="{84304E88-D7EB-2448-A765-168A9EC6DD08}"/>
              </a:ext>
            </a:extLst>
          </p:cNvPr>
          <p:cNvSpPr>
            <a:spLocks noGrp="1"/>
          </p:cNvSpPr>
          <p:nvPr>
            <p:ph idx="1"/>
          </p:nvPr>
        </p:nvSpPr>
        <p:spPr>
          <a:xfrm>
            <a:off x="246342" y="2635080"/>
            <a:ext cx="4602004" cy="3187651"/>
          </a:xfrm>
        </p:spPr>
        <p:txBody>
          <a:bodyPr>
            <a:normAutofit lnSpcReduction="10000"/>
          </a:bodyPr>
          <a:lstStyle/>
          <a:p>
            <a:r>
              <a:rPr lang="en-US" dirty="0"/>
              <a:t>More isolate genomes than MAGs.</a:t>
            </a:r>
          </a:p>
          <a:p>
            <a:endParaRPr lang="en-US" dirty="0"/>
          </a:p>
          <a:p>
            <a:r>
              <a:rPr lang="en-US" dirty="0"/>
              <a:t>Most are from China, United States and United Kingdom.</a:t>
            </a:r>
          </a:p>
          <a:p>
            <a:endParaRPr lang="en-US" dirty="0"/>
          </a:p>
          <a:p>
            <a:r>
              <a:rPr lang="en-US" dirty="0"/>
              <a:t>Mainly from Asia.</a:t>
            </a:r>
          </a:p>
        </p:txBody>
      </p:sp>
      <p:sp>
        <p:nvSpPr>
          <p:cNvPr id="7" name="Title 1">
            <a:extLst>
              <a:ext uri="{FF2B5EF4-FFF2-40B4-BE49-F238E27FC236}">
                <a16:creationId xmlns:a16="http://schemas.microsoft.com/office/drawing/2014/main" id="{4C41054D-49D1-E94F-9CF4-C001D26ED047}"/>
              </a:ext>
            </a:extLst>
          </p:cNvPr>
          <p:cNvSpPr txBox="1">
            <a:spLocks/>
          </p:cNvSpPr>
          <p:nvPr/>
        </p:nvSpPr>
        <p:spPr>
          <a:xfrm>
            <a:off x="246342" y="582018"/>
            <a:ext cx="54482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itchFamily="2" charset="2"/>
              <a:buChar char="v"/>
            </a:pPr>
            <a:r>
              <a:rPr lang="en-US" sz="4000" dirty="0">
                <a:latin typeface="+mn-lt"/>
              </a:rPr>
              <a:t>The Overall Statistics of 44 genomes</a:t>
            </a:r>
          </a:p>
        </p:txBody>
      </p:sp>
    </p:spTree>
    <p:extLst>
      <p:ext uri="{BB962C8B-B14F-4D97-AF65-F5344CB8AC3E}">
        <p14:creationId xmlns:p14="http://schemas.microsoft.com/office/powerpoint/2010/main" val="185517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D44705B-2487-4843-864C-49A9D548F5BA}"/>
              </a:ext>
            </a:extLst>
          </p:cNvPr>
          <p:cNvSpPr>
            <a:spLocks noGrp="1"/>
          </p:cNvSpPr>
          <p:nvPr>
            <p:ph type="title"/>
          </p:nvPr>
        </p:nvSpPr>
        <p:spPr>
          <a:xfrm>
            <a:off x="942453" y="1230"/>
            <a:ext cx="8871858" cy="1325563"/>
          </a:xfrm>
        </p:spPr>
        <p:txBody>
          <a:bodyPr>
            <a:normAutofit/>
          </a:bodyPr>
          <a:lstStyle/>
          <a:p>
            <a:pPr marL="571500" indent="-571500">
              <a:buFont typeface="Wingdings" pitchFamily="2" charset="2"/>
              <a:buChar char="v"/>
            </a:pPr>
            <a:r>
              <a:rPr lang="en-US" sz="4000" dirty="0">
                <a:latin typeface="+mn-lt"/>
              </a:rPr>
              <a:t>Group comparison for 44 genomes.</a:t>
            </a:r>
          </a:p>
        </p:txBody>
      </p:sp>
      <p:sp>
        <p:nvSpPr>
          <p:cNvPr id="9" name="Content Placeholder 2">
            <a:extLst>
              <a:ext uri="{FF2B5EF4-FFF2-40B4-BE49-F238E27FC236}">
                <a16:creationId xmlns:a16="http://schemas.microsoft.com/office/drawing/2014/main" id="{78F7AA86-2E46-C747-B49F-FA5E64E465E9}"/>
              </a:ext>
            </a:extLst>
          </p:cNvPr>
          <p:cNvSpPr>
            <a:spLocks noGrp="1"/>
          </p:cNvSpPr>
          <p:nvPr>
            <p:ph idx="1"/>
          </p:nvPr>
        </p:nvSpPr>
        <p:spPr>
          <a:xfrm>
            <a:off x="1137006" y="1033788"/>
            <a:ext cx="9917987" cy="1068585"/>
          </a:xfrm>
        </p:spPr>
        <p:txBody>
          <a:bodyPr>
            <a:normAutofit/>
          </a:bodyPr>
          <a:lstStyle/>
          <a:p>
            <a:r>
              <a:rPr lang="en-US" dirty="0"/>
              <a:t>Isolate genomes have larger average genome size and more proteins than MAGs.</a:t>
            </a:r>
          </a:p>
        </p:txBody>
      </p:sp>
      <p:pic>
        <p:nvPicPr>
          <p:cNvPr id="3" name="Picture 2">
            <a:extLst>
              <a:ext uri="{FF2B5EF4-FFF2-40B4-BE49-F238E27FC236}">
                <a16:creationId xmlns:a16="http://schemas.microsoft.com/office/drawing/2014/main" id="{60584FD8-A6EB-4188-35E6-D25E46BF93F8}"/>
              </a:ext>
            </a:extLst>
          </p:cNvPr>
          <p:cNvPicPr>
            <a:picLocks noChangeAspect="1"/>
          </p:cNvPicPr>
          <p:nvPr/>
        </p:nvPicPr>
        <p:blipFill>
          <a:blip r:embed="rId2"/>
          <a:stretch>
            <a:fillRect/>
          </a:stretch>
        </p:blipFill>
        <p:spPr>
          <a:xfrm>
            <a:off x="153381" y="1934497"/>
            <a:ext cx="6169596" cy="4620716"/>
          </a:xfrm>
          <a:prstGeom prst="rect">
            <a:avLst/>
          </a:prstGeom>
        </p:spPr>
      </p:pic>
      <p:pic>
        <p:nvPicPr>
          <p:cNvPr id="6" name="Picture 5">
            <a:extLst>
              <a:ext uri="{FF2B5EF4-FFF2-40B4-BE49-F238E27FC236}">
                <a16:creationId xmlns:a16="http://schemas.microsoft.com/office/drawing/2014/main" id="{C5745039-CDB2-4A16-07B1-D8D312F846E2}"/>
              </a:ext>
            </a:extLst>
          </p:cNvPr>
          <p:cNvPicPr>
            <a:picLocks noChangeAspect="1"/>
          </p:cNvPicPr>
          <p:nvPr/>
        </p:nvPicPr>
        <p:blipFill>
          <a:blip r:embed="rId3"/>
          <a:stretch>
            <a:fillRect/>
          </a:stretch>
        </p:blipFill>
        <p:spPr>
          <a:xfrm>
            <a:off x="6271122" y="2029415"/>
            <a:ext cx="5783075" cy="4337307"/>
          </a:xfrm>
          <a:prstGeom prst="rect">
            <a:avLst/>
          </a:prstGeom>
        </p:spPr>
      </p:pic>
    </p:spTree>
    <p:extLst>
      <p:ext uri="{BB962C8B-B14F-4D97-AF65-F5344CB8AC3E}">
        <p14:creationId xmlns:p14="http://schemas.microsoft.com/office/powerpoint/2010/main" val="2608473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56C-BA74-C34A-BD82-9E8EECA463BB}"/>
              </a:ext>
            </a:extLst>
          </p:cNvPr>
          <p:cNvSpPr>
            <a:spLocks noGrp="1"/>
          </p:cNvSpPr>
          <p:nvPr>
            <p:ph type="title"/>
          </p:nvPr>
        </p:nvSpPr>
        <p:spPr>
          <a:xfrm>
            <a:off x="489857" y="365125"/>
            <a:ext cx="10515600" cy="1325563"/>
          </a:xfrm>
        </p:spPr>
        <p:txBody>
          <a:bodyPr/>
          <a:lstStyle/>
          <a:p>
            <a:r>
              <a:rPr lang="en-US" dirty="0"/>
              <a:t>about the project</a:t>
            </a:r>
          </a:p>
        </p:txBody>
      </p:sp>
      <p:sp>
        <p:nvSpPr>
          <p:cNvPr id="3" name="Content Placeholder 2">
            <a:extLst>
              <a:ext uri="{FF2B5EF4-FFF2-40B4-BE49-F238E27FC236}">
                <a16:creationId xmlns:a16="http://schemas.microsoft.com/office/drawing/2014/main" id="{F0F43BFF-9FA7-484E-837B-5FED05081842}"/>
              </a:ext>
            </a:extLst>
          </p:cNvPr>
          <p:cNvSpPr>
            <a:spLocks noGrp="1"/>
          </p:cNvSpPr>
          <p:nvPr>
            <p:ph idx="1"/>
          </p:nvPr>
        </p:nvSpPr>
        <p:spPr>
          <a:xfrm>
            <a:off x="402771" y="1690688"/>
            <a:ext cx="4626429" cy="4351338"/>
          </a:xfrm>
        </p:spPr>
        <p:txBody>
          <a:bodyPr>
            <a:normAutofit fontScale="92500" lnSpcReduction="10000"/>
          </a:bodyPr>
          <a:lstStyle/>
          <a:p>
            <a:r>
              <a:rPr lang="en-US" dirty="0"/>
              <a:t>a new project from a recent proposal</a:t>
            </a:r>
          </a:p>
          <a:p>
            <a:endParaRPr lang="en-US" dirty="0"/>
          </a:p>
          <a:p>
            <a:r>
              <a:rPr lang="en-US" dirty="0"/>
              <a:t>it will or should work</a:t>
            </a:r>
          </a:p>
          <a:p>
            <a:endParaRPr lang="en-US" dirty="0"/>
          </a:p>
          <a:p>
            <a:r>
              <a:rPr lang="en-US" dirty="0"/>
              <a:t>input -&gt; genomes, </a:t>
            </a:r>
          </a:p>
          <a:p>
            <a:pPr marL="0" indent="0">
              <a:buNone/>
            </a:pPr>
            <a:r>
              <a:rPr lang="en-US" dirty="0"/>
              <a:t>   output -&gt; new GH predictions</a:t>
            </a:r>
          </a:p>
          <a:p>
            <a:endParaRPr lang="en-US" dirty="0"/>
          </a:p>
          <a:p>
            <a:r>
              <a:rPr lang="en-US" dirty="0"/>
              <a:t>our focus is data analysis and visualization</a:t>
            </a:r>
          </a:p>
        </p:txBody>
      </p:sp>
      <p:pic>
        <p:nvPicPr>
          <p:cNvPr id="4" name="Picture 3">
            <a:extLst>
              <a:ext uri="{FF2B5EF4-FFF2-40B4-BE49-F238E27FC236}">
                <a16:creationId xmlns:a16="http://schemas.microsoft.com/office/drawing/2014/main" id="{7C0DDB6F-2561-F948-8291-91EAE78A7000}"/>
              </a:ext>
            </a:extLst>
          </p:cNvPr>
          <p:cNvPicPr>
            <a:picLocks noChangeAspect="1"/>
          </p:cNvPicPr>
          <p:nvPr/>
        </p:nvPicPr>
        <p:blipFill>
          <a:blip r:embed="rId2"/>
          <a:stretch>
            <a:fillRect/>
          </a:stretch>
        </p:blipFill>
        <p:spPr>
          <a:xfrm>
            <a:off x="5236030" y="1690688"/>
            <a:ext cx="6675392" cy="4070230"/>
          </a:xfrm>
          <a:prstGeom prst="rect">
            <a:avLst/>
          </a:prstGeom>
        </p:spPr>
      </p:pic>
    </p:spTree>
    <p:extLst>
      <p:ext uri="{BB962C8B-B14F-4D97-AF65-F5344CB8AC3E}">
        <p14:creationId xmlns:p14="http://schemas.microsoft.com/office/powerpoint/2010/main" val="39496247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5BAED8CC-16D3-1703-2046-696C20D13E9B}"/>
              </a:ext>
            </a:extLst>
          </p:cNvPr>
          <p:cNvSpPr txBox="1"/>
          <p:nvPr/>
        </p:nvSpPr>
        <p:spPr>
          <a:xfrm>
            <a:off x="1637329" y="2931622"/>
            <a:ext cx="8917341" cy="1293317"/>
          </a:xfrm>
          <a:prstGeom prst="rect">
            <a:avLst/>
          </a:prstGeom>
        </p:spPr>
        <p:txBody>
          <a:bodyPr vert="horz" lIns="91440" tIns="45720" rIns="91440" bIns="45720" rtlCol="0">
            <a:normAutofit/>
          </a:bodyPr>
          <a:lstStyle/>
          <a:p>
            <a:pPr marL="228600">
              <a:lnSpc>
                <a:spcPct val="90000"/>
              </a:lnSpc>
              <a:spcAft>
                <a:spcPts val="600"/>
              </a:spcAft>
            </a:pPr>
            <a:r>
              <a:rPr lang="en-US" sz="6000" dirty="0" err="1"/>
              <a:t>CAZyme</a:t>
            </a:r>
            <a:r>
              <a:rPr lang="en-US" sz="6000" dirty="0"/>
              <a:t> and CGC analyses</a:t>
            </a:r>
          </a:p>
        </p:txBody>
      </p:sp>
      <p:sp>
        <p:nvSpPr>
          <p:cNvPr id="10" name="Title 1">
            <a:extLst>
              <a:ext uri="{FF2B5EF4-FFF2-40B4-BE49-F238E27FC236}">
                <a16:creationId xmlns:a16="http://schemas.microsoft.com/office/drawing/2014/main" id="{C930D442-AB7D-BB4A-B5C3-968D754FDE3B}"/>
              </a:ext>
            </a:extLst>
          </p:cNvPr>
          <p:cNvSpPr>
            <a:spLocks noGrp="1"/>
          </p:cNvSpPr>
          <p:nvPr>
            <p:ph type="title"/>
          </p:nvPr>
        </p:nvSpPr>
        <p:spPr>
          <a:xfrm>
            <a:off x="1536412" y="1023235"/>
            <a:ext cx="3013554" cy="1137285"/>
          </a:xfrm>
        </p:spPr>
        <p:txBody>
          <a:bodyPr>
            <a:normAutofit/>
          </a:bodyPr>
          <a:lstStyle/>
          <a:p>
            <a:pPr marL="571500" indent="-571500">
              <a:buFont typeface="Wingdings" panose="05000000000000000000" pitchFamily="2" charset="2"/>
              <a:buChar char="q"/>
            </a:pPr>
            <a:r>
              <a:rPr lang="en-US" sz="4800" dirty="0">
                <a:latin typeface="+mn-lt"/>
                <a:ea typeface="+mn-ea"/>
                <a:cs typeface="+mn-cs"/>
              </a:rPr>
              <a:t>Part 2</a:t>
            </a:r>
          </a:p>
        </p:txBody>
      </p:sp>
    </p:spTree>
    <p:extLst>
      <p:ext uri="{BB962C8B-B14F-4D97-AF65-F5344CB8AC3E}">
        <p14:creationId xmlns:p14="http://schemas.microsoft.com/office/powerpoint/2010/main" val="3301878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CE74-7F88-684E-866F-BAB1AD097059}"/>
              </a:ext>
            </a:extLst>
          </p:cNvPr>
          <p:cNvSpPr>
            <a:spLocks noGrp="1"/>
          </p:cNvSpPr>
          <p:nvPr>
            <p:ph type="title"/>
          </p:nvPr>
        </p:nvSpPr>
        <p:spPr>
          <a:xfrm>
            <a:off x="1072473" y="524580"/>
            <a:ext cx="7565689" cy="541635"/>
          </a:xfrm>
        </p:spPr>
        <p:txBody>
          <a:bodyPr>
            <a:normAutofit/>
          </a:bodyPr>
          <a:lstStyle/>
          <a:p>
            <a:pPr marL="457200" indent="-457200">
              <a:buFont typeface="Wingdings" panose="05000000000000000000" pitchFamily="2" charset="2"/>
              <a:buChar char="v"/>
            </a:pPr>
            <a:r>
              <a:rPr lang="en-US" sz="2800" dirty="0">
                <a:latin typeface="+mn-lt"/>
                <a:ea typeface="+mn-ea"/>
                <a:cs typeface="+mn-cs"/>
              </a:rPr>
              <a:t>Run dbCAN2 for CAZyme and CGC annotation</a:t>
            </a:r>
          </a:p>
        </p:txBody>
      </p:sp>
      <p:sp>
        <p:nvSpPr>
          <p:cNvPr id="7" name="TextBox 6">
            <a:extLst>
              <a:ext uri="{FF2B5EF4-FFF2-40B4-BE49-F238E27FC236}">
                <a16:creationId xmlns:a16="http://schemas.microsoft.com/office/drawing/2014/main" id="{45A6390C-89FA-CE63-1EC9-4A55E85FBEC4}"/>
              </a:ext>
            </a:extLst>
          </p:cNvPr>
          <p:cNvSpPr txBox="1"/>
          <p:nvPr/>
        </p:nvSpPr>
        <p:spPr>
          <a:xfrm>
            <a:off x="632298" y="1409345"/>
            <a:ext cx="6568602" cy="830997"/>
          </a:xfrm>
          <a:prstGeom prst="rect">
            <a:avLst/>
          </a:prstGeom>
          <a:noFill/>
        </p:spPr>
        <p:txBody>
          <a:bodyPr wrap="square">
            <a:spAutoFit/>
          </a:bodyPr>
          <a:lstStyle/>
          <a:p>
            <a:r>
              <a:rPr lang="en-US" sz="2400" dirty="0" err="1"/>
              <a:t>Github</a:t>
            </a:r>
            <a:r>
              <a:rPr lang="en-US" sz="2400" dirty="0"/>
              <a:t>: </a:t>
            </a:r>
            <a:r>
              <a:rPr lang="en-US" sz="2400" dirty="0">
                <a:hlinkClick r:id="rId2"/>
              </a:rPr>
              <a:t>https://github.com/linnabrown/run_dbcan</a:t>
            </a:r>
            <a:endParaRPr lang="en-US" sz="2400" dirty="0"/>
          </a:p>
          <a:p>
            <a:r>
              <a:rPr lang="en-US" sz="2400" dirty="0"/>
              <a:t>Online server: </a:t>
            </a:r>
            <a:r>
              <a:rPr lang="en-US" sz="2400" dirty="0">
                <a:hlinkClick r:id="rId3"/>
              </a:rPr>
              <a:t>https://bcb.unl.edu/dbCAN2/</a:t>
            </a:r>
            <a:endParaRPr lang="en-US" sz="2400" dirty="0"/>
          </a:p>
        </p:txBody>
      </p:sp>
      <p:pic>
        <p:nvPicPr>
          <p:cNvPr id="10" name="Picture 9">
            <a:extLst>
              <a:ext uri="{FF2B5EF4-FFF2-40B4-BE49-F238E27FC236}">
                <a16:creationId xmlns:a16="http://schemas.microsoft.com/office/drawing/2014/main" id="{79F3AAF2-E57E-4DB0-1F27-8F2F16157693}"/>
              </a:ext>
            </a:extLst>
          </p:cNvPr>
          <p:cNvPicPr>
            <a:picLocks noChangeAspect="1"/>
          </p:cNvPicPr>
          <p:nvPr/>
        </p:nvPicPr>
        <p:blipFill>
          <a:blip r:embed="rId4"/>
          <a:stretch>
            <a:fillRect/>
          </a:stretch>
        </p:blipFill>
        <p:spPr>
          <a:xfrm>
            <a:off x="1685453" y="3171730"/>
            <a:ext cx="2079151" cy="3169686"/>
          </a:xfrm>
          <a:prstGeom prst="rect">
            <a:avLst/>
          </a:prstGeom>
        </p:spPr>
      </p:pic>
      <p:sp>
        <p:nvSpPr>
          <p:cNvPr id="11" name="TextBox 10">
            <a:extLst>
              <a:ext uri="{FF2B5EF4-FFF2-40B4-BE49-F238E27FC236}">
                <a16:creationId xmlns:a16="http://schemas.microsoft.com/office/drawing/2014/main" id="{2996E906-B1BB-7639-08F7-95388445D31F}"/>
              </a:ext>
            </a:extLst>
          </p:cNvPr>
          <p:cNvSpPr txBox="1"/>
          <p:nvPr/>
        </p:nvSpPr>
        <p:spPr>
          <a:xfrm>
            <a:off x="7035663" y="1404821"/>
            <a:ext cx="4734939" cy="461665"/>
          </a:xfrm>
          <a:prstGeom prst="rect">
            <a:avLst/>
          </a:prstGeom>
          <a:noFill/>
        </p:spPr>
        <p:txBody>
          <a:bodyPr wrap="square">
            <a:spAutoFit/>
          </a:bodyPr>
          <a:lstStyle/>
          <a:p>
            <a:r>
              <a:rPr lang="en-US" sz="2400" b="1" dirty="0"/>
              <a:t>(Install and run on terminal)</a:t>
            </a:r>
          </a:p>
        </p:txBody>
      </p:sp>
      <p:sp>
        <p:nvSpPr>
          <p:cNvPr id="12" name="TextBox 11">
            <a:extLst>
              <a:ext uri="{FF2B5EF4-FFF2-40B4-BE49-F238E27FC236}">
                <a16:creationId xmlns:a16="http://schemas.microsoft.com/office/drawing/2014/main" id="{AF91C167-A4D0-566D-2E7F-145DEBCD469F}"/>
              </a:ext>
            </a:extLst>
          </p:cNvPr>
          <p:cNvSpPr txBox="1"/>
          <p:nvPr/>
        </p:nvSpPr>
        <p:spPr>
          <a:xfrm>
            <a:off x="1297359" y="2579111"/>
            <a:ext cx="3825536" cy="461665"/>
          </a:xfrm>
          <a:prstGeom prst="rect">
            <a:avLst/>
          </a:prstGeom>
          <a:noFill/>
        </p:spPr>
        <p:txBody>
          <a:bodyPr wrap="square">
            <a:spAutoFit/>
          </a:bodyPr>
          <a:lstStyle/>
          <a:p>
            <a:pPr marL="285750" indent="-285750">
              <a:buFontTx/>
              <a:buChar char="-"/>
            </a:pPr>
            <a:r>
              <a:rPr lang="en-US" sz="2400" dirty="0"/>
              <a:t>dbCAN2 output files</a:t>
            </a:r>
          </a:p>
        </p:txBody>
      </p:sp>
      <p:pic>
        <p:nvPicPr>
          <p:cNvPr id="14" name="Picture 13">
            <a:extLst>
              <a:ext uri="{FF2B5EF4-FFF2-40B4-BE49-F238E27FC236}">
                <a16:creationId xmlns:a16="http://schemas.microsoft.com/office/drawing/2014/main" id="{105A49E4-BFFC-D7CD-25EA-FF7B99C10C60}"/>
              </a:ext>
            </a:extLst>
          </p:cNvPr>
          <p:cNvPicPr>
            <a:picLocks noChangeAspect="1"/>
          </p:cNvPicPr>
          <p:nvPr/>
        </p:nvPicPr>
        <p:blipFill>
          <a:blip r:embed="rId5"/>
          <a:stretch>
            <a:fillRect/>
          </a:stretch>
        </p:blipFill>
        <p:spPr>
          <a:xfrm>
            <a:off x="5150928" y="3804526"/>
            <a:ext cx="5982511" cy="1904093"/>
          </a:xfrm>
          <a:prstGeom prst="rect">
            <a:avLst/>
          </a:prstGeom>
        </p:spPr>
      </p:pic>
      <p:sp>
        <p:nvSpPr>
          <p:cNvPr id="15" name="TextBox 14">
            <a:extLst>
              <a:ext uri="{FF2B5EF4-FFF2-40B4-BE49-F238E27FC236}">
                <a16:creationId xmlns:a16="http://schemas.microsoft.com/office/drawing/2014/main" id="{78335743-F64A-2C9B-7D23-0A6D92FB92FD}"/>
              </a:ext>
            </a:extLst>
          </p:cNvPr>
          <p:cNvSpPr txBox="1"/>
          <p:nvPr/>
        </p:nvSpPr>
        <p:spPr>
          <a:xfrm>
            <a:off x="5122895" y="3208998"/>
            <a:ext cx="3825536" cy="461665"/>
          </a:xfrm>
          <a:prstGeom prst="rect">
            <a:avLst/>
          </a:prstGeom>
          <a:noFill/>
        </p:spPr>
        <p:txBody>
          <a:bodyPr wrap="square">
            <a:spAutoFit/>
          </a:bodyPr>
          <a:lstStyle/>
          <a:p>
            <a:pPr marL="285750" indent="-285750">
              <a:buFontTx/>
              <a:buChar char="-"/>
            </a:pPr>
            <a:r>
              <a:rPr lang="en-US" sz="2400" dirty="0" err="1"/>
              <a:t>cgc_standard.out</a:t>
            </a:r>
            <a:endParaRPr lang="en-US" sz="2400" dirty="0"/>
          </a:p>
        </p:txBody>
      </p:sp>
      <p:sp>
        <p:nvSpPr>
          <p:cNvPr id="3" name="TextBox 2">
            <a:extLst>
              <a:ext uri="{FF2B5EF4-FFF2-40B4-BE49-F238E27FC236}">
                <a16:creationId xmlns:a16="http://schemas.microsoft.com/office/drawing/2014/main" id="{0335A5AA-1CC3-63FE-DF18-147CD2478A2A}"/>
              </a:ext>
            </a:extLst>
          </p:cNvPr>
          <p:cNvSpPr txBox="1"/>
          <p:nvPr/>
        </p:nvSpPr>
        <p:spPr>
          <a:xfrm>
            <a:off x="6233130" y="1769517"/>
            <a:ext cx="4496141" cy="461665"/>
          </a:xfrm>
          <a:prstGeom prst="rect">
            <a:avLst/>
          </a:prstGeom>
          <a:noFill/>
        </p:spPr>
        <p:txBody>
          <a:bodyPr wrap="square">
            <a:spAutoFit/>
          </a:bodyPr>
          <a:lstStyle/>
          <a:p>
            <a:r>
              <a:rPr lang="en-US" sz="2400" dirty="0"/>
              <a:t>(submit sequence to online server)</a:t>
            </a:r>
          </a:p>
        </p:txBody>
      </p:sp>
    </p:spTree>
    <p:extLst>
      <p:ext uri="{BB962C8B-B14F-4D97-AF65-F5344CB8AC3E}">
        <p14:creationId xmlns:p14="http://schemas.microsoft.com/office/powerpoint/2010/main" val="389182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CE74-7F88-684E-866F-BAB1AD097059}"/>
              </a:ext>
            </a:extLst>
          </p:cNvPr>
          <p:cNvSpPr>
            <a:spLocks noGrp="1"/>
          </p:cNvSpPr>
          <p:nvPr>
            <p:ph type="title"/>
          </p:nvPr>
        </p:nvSpPr>
        <p:spPr>
          <a:xfrm>
            <a:off x="673544" y="397761"/>
            <a:ext cx="6758293" cy="540707"/>
          </a:xfrm>
        </p:spPr>
        <p:txBody>
          <a:bodyPr>
            <a:noAutofit/>
          </a:bodyPr>
          <a:lstStyle/>
          <a:p>
            <a:pPr marL="457200" indent="-457200">
              <a:buFont typeface="Wingdings" panose="05000000000000000000" pitchFamily="2" charset="2"/>
              <a:buChar char="v"/>
            </a:pPr>
            <a:r>
              <a:rPr lang="en-US" sz="4000" dirty="0" err="1">
                <a:latin typeface="+mn-lt"/>
                <a:ea typeface="+mn-ea"/>
                <a:cs typeface="+mn-cs"/>
              </a:rPr>
              <a:t>CAZyme</a:t>
            </a:r>
            <a:r>
              <a:rPr lang="en-US" sz="4000" dirty="0">
                <a:latin typeface="+mn-lt"/>
                <a:ea typeface="+mn-ea"/>
                <a:cs typeface="+mn-cs"/>
              </a:rPr>
              <a:t> and CGC analyses</a:t>
            </a:r>
          </a:p>
        </p:txBody>
      </p:sp>
      <p:sp>
        <p:nvSpPr>
          <p:cNvPr id="7" name="TextBox 6">
            <a:extLst>
              <a:ext uri="{FF2B5EF4-FFF2-40B4-BE49-F238E27FC236}">
                <a16:creationId xmlns:a16="http://schemas.microsoft.com/office/drawing/2014/main" id="{45A6390C-89FA-CE63-1EC9-4A55E85FBEC4}"/>
              </a:ext>
            </a:extLst>
          </p:cNvPr>
          <p:cNvSpPr txBox="1"/>
          <p:nvPr/>
        </p:nvSpPr>
        <p:spPr>
          <a:xfrm>
            <a:off x="780642" y="1110393"/>
            <a:ext cx="9044293" cy="523220"/>
          </a:xfrm>
          <a:prstGeom prst="rect">
            <a:avLst/>
          </a:prstGeom>
          <a:noFill/>
        </p:spPr>
        <p:txBody>
          <a:bodyPr wrap="square">
            <a:spAutoFit/>
          </a:bodyPr>
          <a:lstStyle/>
          <a:p>
            <a:pPr marL="342900" indent="-342900">
              <a:buFont typeface="Arial" panose="020B0604020202020204" pitchFamily="34" charset="0"/>
              <a:buChar char="•"/>
            </a:pPr>
            <a:r>
              <a:rPr lang="en-US" sz="2800" dirty="0"/>
              <a:t>Count the number of </a:t>
            </a:r>
            <a:r>
              <a:rPr lang="en-US" sz="2800" dirty="0" err="1"/>
              <a:t>CAZymes</a:t>
            </a:r>
            <a:r>
              <a:rPr lang="en-US" sz="2800" dirty="0"/>
              <a:t> and CGCs in each genome</a:t>
            </a:r>
          </a:p>
        </p:txBody>
      </p:sp>
      <p:sp>
        <p:nvSpPr>
          <p:cNvPr id="11" name="TextBox 10">
            <a:extLst>
              <a:ext uri="{FF2B5EF4-FFF2-40B4-BE49-F238E27FC236}">
                <a16:creationId xmlns:a16="http://schemas.microsoft.com/office/drawing/2014/main" id="{2996E906-B1BB-7639-08F7-95388445D31F}"/>
              </a:ext>
            </a:extLst>
          </p:cNvPr>
          <p:cNvSpPr txBox="1"/>
          <p:nvPr/>
        </p:nvSpPr>
        <p:spPr>
          <a:xfrm>
            <a:off x="780643" y="3061134"/>
            <a:ext cx="4102641" cy="523220"/>
          </a:xfrm>
          <a:prstGeom prst="rect">
            <a:avLst/>
          </a:prstGeom>
          <a:noFill/>
        </p:spPr>
        <p:txBody>
          <a:bodyPr wrap="square">
            <a:spAutoFit/>
          </a:bodyPr>
          <a:lstStyle/>
          <a:p>
            <a:pPr marL="342900" indent="-342900">
              <a:buFont typeface="Arial" panose="020B0604020202020204" pitchFamily="34" charset="0"/>
              <a:buChar char="•"/>
            </a:pPr>
            <a:r>
              <a:rPr lang="en-US" sz="2800" dirty="0" err="1"/>
              <a:t>CAZyme</a:t>
            </a:r>
            <a:r>
              <a:rPr lang="en-US" sz="2800" dirty="0"/>
              <a:t> family analyses</a:t>
            </a:r>
          </a:p>
        </p:txBody>
      </p:sp>
      <p:pic>
        <p:nvPicPr>
          <p:cNvPr id="6" name="Picture 5">
            <a:extLst>
              <a:ext uri="{FF2B5EF4-FFF2-40B4-BE49-F238E27FC236}">
                <a16:creationId xmlns:a16="http://schemas.microsoft.com/office/drawing/2014/main" id="{08D7542A-1074-C122-719B-EF6F59ED1C69}"/>
              </a:ext>
            </a:extLst>
          </p:cNvPr>
          <p:cNvPicPr>
            <a:picLocks noChangeAspect="1"/>
          </p:cNvPicPr>
          <p:nvPr/>
        </p:nvPicPr>
        <p:blipFill rotWithShape="1">
          <a:blip r:embed="rId2"/>
          <a:srcRect b="37648"/>
          <a:stretch/>
        </p:blipFill>
        <p:spPr>
          <a:xfrm>
            <a:off x="673544" y="1712120"/>
            <a:ext cx="7254499" cy="1144916"/>
          </a:xfrm>
          <a:prstGeom prst="rect">
            <a:avLst/>
          </a:prstGeom>
        </p:spPr>
      </p:pic>
      <p:sp>
        <p:nvSpPr>
          <p:cNvPr id="16" name="TextBox 15">
            <a:extLst>
              <a:ext uri="{FF2B5EF4-FFF2-40B4-BE49-F238E27FC236}">
                <a16:creationId xmlns:a16="http://schemas.microsoft.com/office/drawing/2014/main" id="{BE6B8703-BA66-FAA6-6054-ADECB64BB1DA}"/>
              </a:ext>
            </a:extLst>
          </p:cNvPr>
          <p:cNvSpPr txBox="1"/>
          <p:nvPr/>
        </p:nvSpPr>
        <p:spPr>
          <a:xfrm>
            <a:off x="7956414" y="1955514"/>
            <a:ext cx="3668139" cy="830997"/>
          </a:xfrm>
          <a:prstGeom prst="rect">
            <a:avLst/>
          </a:prstGeom>
          <a:noFill/>
        </p:spPr>
        <p:txBody>
          <a:bodyPr wrap="square">
            <a:spAutoFit/>
          </a:bodyPr>
          <a:lstStyle/>
          <a:p>
            <a:r>
              <a:rPr lang="en-US" sz="2400" dirty="0"/>
              <a:t>(taxa_number_count_and_percentage.csv)</a:t>
            </a:r>
          </a:p>
        </p:txBody>
      </p:sp>
      <p:sp>
        <p:nvSpPr>
          <p:cNvPr id="17" name="TextBox 16">
            <a:extLst>
              <a:ext uri="{FF2B5EF4-FFF2-40B4-BE49-F238E27FC236}">
                <a16:creationId xmlns:a16="http://schemas.microsoft.com/office/drawing/2014/main" id="{E5E779D4-FD35-E707-20E3-D5D3241A3201}"/>
              </a:ext>
            </a:extLst>
          </p:cNvPr>
          <p:cNvSpPr txBox="1"/>
          <p:nvPr/>
        </p:nvSpPr>
        <p:spPr>
          <a:xfrm>
            <a:off x="7176576" y="4000965"/>
            <a:ext cx="3572488" cy="461665"/>
          </a:xfrm>
          <a:prstGeom prst="rect">
            <a:avLst/>
          </a:prstGeom>
          <a:noFill/>
        </p:spPr>
        <p:txBody>
          <a:bodyPr wrap="square">
            <a:spAutoFit/>
          </a:bodyPr>
          <a:lstStyle/>
          <a:p>
            <a:r>
              <a:rPr lang="en-US" sz="2400" dirty="0"/>
              <a:t>(taxa_cazyme_family.csv)</a:t>
            </a:r>
          </a:p>
        </p:txBody>
      </p:sp>
      <p:sp>
        <p:nvSpPr>
          <p:cNvPr id="20" name="TextBox 19">
            <a:extLst>
              <a:ext uri="{FF2B5EF4-FFF2-40B4-BE49-F238E27FC236}">
                <a16:creationId xmlns:a16="http://schemas.microsoft.com/office/drawing/2014/main" id="{E1AAE09D-0558-E024-654A-72E058C60E3D}"/>
              </a:ext>
            </a:extLst>
          </p:cNvPr>
          <p:cNvSpPr txBox="1"/>
          <p:nvPr/>
        </p:nvSpPr>
        <p:spPr>
          <a:xfrm>
            <a:off x="877922" y="5285942"/>
            <a:ext cx="3830266" cy="1077218"/>
          </a:xfrm>
          <a:prstGeom prst="rect">
            <a:avLst/>
          </a:prstGeom>
          <a:noFill/>
        </p:spPr>
        <p:txBody>
          <a:bodyPr wrap="square">
            <a:spAutoFit/>
          </a:bodyPr>
          <a:lstStyle/>
          <a:p>
            <a:pPr marL="285750" indent="-285750" algn="l">
              <a:buFont typeface="Arial" panose="020B0604020202020204" pitchFamily="34" charset="0"/>
              <a:buChar char="•"/>
            </a:pPr>
            <a:r>
              <a:rPr lang="en-US" sz="3200" dirty="0"/>
              <a:t>Visualization by R, go to RStudio! </a:t>
            </a:r>
          </a:p>
        </p:txBody>
      </p:sp>
      <p:sp>
        <p:nvSpPr>
          <p:cNvPr id="22" name="TextBox 21">
            <a:extLst>
              <a:ext uri="{FF2B5EF4-FFF2-40B4-BE49-F238E27FC236}">
                <a16:creationId xmlns:a16="http://schemas.microsoft.com/office/drawing/2014/main" id="{525E5864-29D9-3CD8-CBC7-78950748FCA0}"/>
              </a:ext>
            </a:extLst>
          </p:cNvPr>
          <p:cNvSpPr txBox="1"/>
          <p:nvPr/>
        </p:nvSpPr>
        <p:spPr>
          <a:xfrm>
            <a:off x="6677225" y="5652947"/>
            <a:ext cx="4636854" cy="830997"/>
          </a:xfrm>
          <a:prstGeom prst="rect">
            <a:avLst/>
          </a:prstGeom>
          <a:noFill/>
        </p:spPr>
        <p:txBody>
          <a:bodyPr wrap="square">
            <a:spAutoFit/>
          </a:bodyPr>
          <a:lstStyle/>
          <a:p>
            <a:r>
              <a:rPr lang="en-US" sz="2400" dirty="0" err="1"/>
              <a:t>count_across_cgc.Rmd</a:t>
            </a:r>
            <a:endParaRPr lang="en-US" sz="2400" dirty="0"/>
          </a:p>
          <a:p>
            <a:r>
              <a:rPr lang="en-US" sz="2400" dirty="0" err="1"/>
              <a:t>CAZyme_family_distribution.Rmd</a:t>
            </a:r>
            <a:endParaRPr lang="en-US" sz="2400" dirty="0"/>
          </a:p>
        </p:txBody>
      </p:sp>
      <p:sp>
        <p:nvSpPr>
          <p:cNvPr id="23" name="TextBox 22">
            <a:extLst>
              <a:ext uri="{FF2B5EF4-FFF2-40B4-BE49-F238E27FC236}">
                <a16:creationId xmlns:a16="http://schemas.microsoft.com/office/drawing/2014/main" id="{CE122382-2323-FF57-B5BD-EE6F0B3DA0B7}"/>
              </a:ext>
            </a:extLst>
          </p:cNvPr>
          <p:cNvSpPr txBox="1"/>
          <p:nvPr/>
        </p:nvSpPr>
        <p:spPr>
          <a:xfrm>
            <a:off x="6085613" y="5224387"/>
            <a:ext cx="6106387" cy="523220"/>
          </a:xfrm>
          <a:prstGeom prst="rect">
            <a:avLst/>
          </a:prstGeom>
          <a:noFill/>
        </p:spPr>
        <p:txBody>
          <a:bodyPr wrap="square">
            <a:spAutoFit/>
          </a:bodyPr>
          <a:lstStyle/>
          <a:p>
            <a:pPr algn="l"/>
            <a:r>
              <a:rPr lang="en-US" sz="2800" dirty="0"/>
              <a:t>R Markdown file for making plots:</a:t>
            </a:r>
          </a:p>
        </p:txBody>
      </p:sp>
      <p:pic>
        <p:nvPicPr>
          <p:cNvPr id="25" name="Picture 24">
            <a:extLst>
              <a:ext uri="{FF2B5EF4-FFF2-40B4-BE49-F238E27FC236}">
                <a16:creationId xmlns:a16="http://schemas.microsoft.com/office/drawing/2014/main" id="{29BABD3A-4AA4-16A3-B7CE-3C0EA945F854}"/>
              </a:ext>
            </a:extLst>
          </p:cNvPr>
          <p:cNvPicPr>
            <a:picLocks noChangeAspect="1"/>
          </p:cNvPicPr>
          <p:nvPr/>
        </p:nvPicPr>
        <p:blipFill>
          <a:blip r:embed="rId3"/>
          <a:stretch>
            <a:fillRect/>
          </a:stretch>
        </p:blipFill>
        <p:spPr>
          <a:xfrm>
            <a:off x="800504" y="3547277"/>
            <a:ext cx="6171795" cy="1356271"/>
          </a:xfrm>
          <a:prstGeom prst="rect">
            <a:avLst/>
          </a:prstGeom>
        </p:spPr>
      </p:pic>
    </p:spTree>
    <p:extLst>
      <p:ext uri="{BB962C8B-B14F-4D97-AF65-F5344CB8AC3E}">
        <p14:creationId xmlns:p14="http://schemas.microsoft.com/office/powerpoint/2010/main" val="4178748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AAE09D-0558-E024-654A-72E058C60E3D}"/>
              </a:ext>
            </a:extLst>
          </p:cNvPr>
          <p:cNvSpPr txBox="1"/>
          <p:nvPr/>
        </p:nvSpPr>
        <p:spPr>
          <a:xfrm>
            <a:off x="651753" y="1067747"/>
            <a:ext cx="6605081" cy="523220"/>
          </a:xfrm>
          <a:prstGeom prst="rect">
            <a:avLst/>
          </a:prstGeom>
          <a:noFill/>
        </p:spPr>
        <p:txBody>
          <a:bodyPr wrap="square">
            <a:spAutoFit/>
          </a:bodyPr>
          <a:lstStyle/>
          <a:p>
            <a:pPr marL="285750" indent="-285750" algn="l">
              <a:buFont typeface="Arial" panose="020B0604020202020204" pitchFamily="34" charset="0"/>
              <a:buChar char="•"/>
            </a:pPr>
            <a:r>
              <a:rPr lang="en-US" sz="2800" dirty="0"/>
              <a:t>Set working directory to </a:t>
            </a:r>
            <a:r>
              <a:rPr lang="en-US" sz="2800" dirty="0" err="1"/>
              <a:t>cazyme_cgc</a:t>
            </a:r>
            <a:r>
              <a:rPr lang="en-US" sz="2800" dirty="0"/>
              <a:t>/</a:t>
            </a:r>
          </a:p>
        </p:txBody>
      </p:sp>
      <p:sp>
        <p:nvSpPr>
          <p:cNvPr id="21" name="TextBox 20">
            <a:extLst>
              <a:ext uri="{FF2B5EF4-FFF2-40B4-BE49-F238E27FC236}">
                <a16:creationId xmlns:a16="http://schemas.microsoft.com/office/drawing/2014/main" id="{D12A6D7A-DE36-D107-B838-6333452D1E03}"/>
              </a:ext>
            </a:extLst>
          </p:cNvPr>
          <p:cNvSpPr txBox="1"/>
          <p:nvPr/>
        </p:nvSpPr>
        <p:spPr>
          <a:xfrm>
            <a:off x="6869747" y="662537"/>
            <a:ext cx="4579708" cy="830997"/>
          </a:xfrm>
          <a:prstGeom prst="rect">
            <a:avLst/>
          </a:prstGeom>
          <a:noFill/>
        </p:spPr>
        <p:txBody>
          <a:bodyPr wrap="square">
            <a:spAutoFit/>
          </a:bodyPr>
          <a:lstStyle/>
          <a:p>
            <a:r>
              <a:rPr lang="en-US" sz="2400" dirty="0" err="1"/>
              <a:t>count_across_cgc.Rmd</a:t>
            </a:r>
            <a:endParaRPr lang="en-US" sz="2400" dirty="0"/>
          </a:p>
          <a:p>
            <a:r>
              <a:rPr lang="en-US" sz="2400" dirty="0" err="1"/>
              <a:t>CAZyme_family_distribution.Rmd</a:t>
            </a:r>
            <a:endParaRPr lang="en-US" sz="2400" dirty="0"/>
          </a:p>
        </p:txBody>
      </p:sp>
      <p:sp>
        <p:nvSpPr>
          <p:cNvPr id="24" name="TextBox 23">
            <a:extLst>
              <a:ext uri="{FF2B5EF4-FFF2-40B4-BE49-F238E27FC236}">
                <a16:creationId xmlns:a16="http://schemas.microsoft.com/office/drawing/2014/main" id="{3876E227-7704-903C-1644-C517EF09F57A}"/>
              </a:ext>
            </a:extLst>
          </p:cNvPr>
          <p:cNvSpPr txBox="1"/>
          <p:nvPr/>
        </p:nvSpPr>
        <p:spPr>
          <a:xfrm>
            <a:off x="6265825" y="295398"/>
            <a:ext cx="5253989" cy="461665"/>
          </a:xfrm>
          <a:prstGeom prst="rect">
            <a:avLst/>
          </a:prstGeom>
          <a:noFill/>
        </p:spPr>
        <p:txBody>
          <a:bodyPr wrap="square">
            <a:spAutoFit/>
          </a:bodyPr>
          <a:lstStyle/>
          <a:p>
            <a:pPr algn="l"/>
            <a:r>
              <a:rPr lang="en-US" sz="2400" dirty="0"/>
              <a:t>R Markdown file for making plots:</a:t>
            </a:r>
          </a:p>
        </p:txBody>
      </p:sp>
      <p:sp>
        <p:nvSpPr>
          <p:cNvPr id="26" name="TextBox 25">
            <a:extLst>
              <a:ext uri="{FF2B5EF4-FFF2-40B4-BE49-F238E27FC236}">
                <a16:creationId xmlns:a16="http://schemas.microsoft.com/office/drawing/2014/main" id="{AC85C945-BEF8-21E2-EA5D-2BE180EE40C0}"/>
              </a:ext>
            </a:extLst>
          </p:cNvPr>
          <p:cNvSpPr txBox="1"/>
          <p:nvPr/>
        </p:nvSpPr>
        <p:spPr>
          <a:xfrm>
            <a:off x="625002" y="347408"/>
            <a:ext cx="4705755" cy="584775"/>
          </a:xfrm>
          <a:prstGeom prst="rect">
            <a:avLst/>
          </a:prstGeom>
          <a:noFill/>
        </p:spPr>
        <p:txBody>
          <a:bodyPr wrap="square">
            <a:spAutoFit/>
          </a:bodyPr>
          <a:lstStyle/>
          <a:p>
            <a:pPr marL="457200" indent="-457200" algn="l">
              <a:buFont typeface="Wingdings" panose="05000000000000000000" pitchFamily="2" charset="2"/>
              <a:buChar char="v"/>
            </a:pPr>
            <a:r>
              <a:rPr lang="en-US" sz="3200" dirty="0"/>
              <a:t>Visualization in RStudio </a:t>
            </a:r>
          </a:p>
        </p:txBody>
      </p:sp>
      <p:pic>
        <p:nvPicPr>
          <p:cNvPr id="3" name="Picture 2">
            <a:extLst>
              <a:ext uri="{FF2B5EF4-FFF2-40B4-BE49-F238E27FC236}">
                <a16:creationId xmlns:a16="http://schemas.microsoft.com/office/drawing/2014/main" id="{6A1EBC42-424E-E979-FC79-C36F80854A31}"/>
              </a:ext>
            </a:extLst>
          </p:cNvPr>
          <p:cNvPicPr>
            <a:picLocks noChangeAspect="1"/>
          </p:cNvPicPr>
          <p:nvPr/>
        </p:nvPicPr>
        <p:blipFill>
          <a:blip r:embed="rId2"/>
          <a:stretch>
            <a:fillRect/>
          </a:stretch>
        </p:blipFill>
        <p:spPr>
          <a:xfrm>
            <a:off x="849056" y="1608936"/>
            <a:ext cx="10301591" cy="5000564"/>
          </a:xfrm>
          <a:prstGeom prst="rect">
            <a:avLst/>
          </a:prstGeom>
        </p:spPr>
      </p:pic>
      <p:sp>
        <p:nvSpPr>
          <p:cNvPr id="4" name="Content Placeholder 2">
            <a:extLst>
              <a:ext uri="{FF2B5EF4-FFF2-40B4-BE49-F238E27FC236}">
                <a16:creationId xmlns:a16="http://schemas.microsoft.com/office/drawing/2014/main" id="{56096E87-5845-19CF-8A0D-301F88930CFF}"/>
              </a:ext>
            </a:extLst>
          </p:cNvPr>
          <p:cNvSpPr txBox="1">
            <a:spLocks/>
          </p:cNvSpPr>
          <p:nvPr/>
        </p:nvSpPr>
        <p:spPr>
          <a:xfrm>
            <a:off x="9654957" y="2770897"/>
            <a:ext cx="2365061" cy="7364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300" dirty="0">
                <a:solidFill>
                  <a:srgbClr val="C00000"/>
                </a:solidFill>
              </a:rPr>
              <a:t>1.Click “</a:t>
            </a:r>
            <a:r>
              <a:rPr lang="en-US" sz="2300" b="1" dirty="0">
                <a:solidFill>
                  <a:srgbClr val="C00000"/>
                </a:solidFill>
              </a:rPr>
              <a:t>…</a:t>
            </a:r>
            <a:r>
              <a:rPr lang="en-US" sz="2300" dirty="0">
                <a:solidFill>
                  <a:srgbClr val="C00000"/>
                </a:solidFill>
              </a:rPr>
              <a:t>”to change directory</a:t>
            </a:r>
          </a:p>
        </p:txBody>
      </p:sp>
      <p:sp>
        <p:nvSpPr>
          <p:cNvPr id="6" name="Content Placeholder 2">
            <a:extLst>
              <a:ext uri="{FF2B5EF4-FFF2-40B4-BE49-F238E27FC236}">
                <a16:creationId xmlns:a16="http://schemas.microsoft.com/office/drawing/2014/main" id="{EC4EC4D6-C99A-2D3B-E24F-6CFDF08A4708}"/>
              </a:ext>
            </a:extLst>
          </p:cNvPr>
          <p:cNvSpPr txBox="1">
            <a:spLocks/>
          </p:cNvSpPr>
          <p:nvPr/>
        </p:nvSpPr>
        <p:spPr>
          <a:xfrm>
            <a:off x="1677055" y="4614718"/>
            <a:ext cx="5579780"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300" dirty="0">
                <a:solidFill>
                  <a:srgbClr val="C00000"/>
                </a:solidFill>
              </a:rPr>
              <a:t>2. Enter your working directory path: /work/</a:t>
            </a:r>
            <a:r>
              <a:rPr lang="en-US" sz="2300" dirty="0" err="1">
                <a:solidFill>
                  <a:srgbClr val="C00000"/>
                </a:solidFill>
              </a:rPr>
              <a:t>your_group</a:t>
            </a:r>
            <a:r>
              <a:rPr lang="en-US" sz="2300" dirty="0">
                <a:solidFill>
                  <a:srgbClr val="C00000"/>
                </a:solidFill>
              </a:rPr>
              <a:t>/</a:t>
            </a:r>
            <a:r>
              <a:rPr lang="en-US" sz="2300" dirty="0" err="1">
                <a:solidFill>
                  <a:srgbClr val="C00000"/>
                </a:solidFill>
              </a:rPr>
              <a:t>your_name</a:t>
            </a:r>
            <a:r>
              <a:rPr lang="en-US" sz="2300" dirty="0">
                <a:solidFill>
                  <a:srgbClr val="C00000"/>
                </a:solidFill>
              </a:rPr>
              <a:t>/FDST867_lab_fall_2022/</a:t>
            </a:r>
            <a:r>
              <a:rPr lang="en-US" sz="2300" dirty="0" err="1">
                <a:solidFill>
                  <a:srgbClr val="C00000"/>
                </a:solidFill>
              </a:rPr>
              <a:t>cazyme_cgc</a:t>
            </a:r>
            <a:endParaRPr lang="en-US" sz="2300" dirty="0">
              <a:solidFill>
                <a:srgbClr val="C00000"/>
              </a:solidFill>
            </a:endParaRPr>
          </a:p>
        </p:txBody>
      </p:sp>
      <p:sp>
        <p:nvSpPr>
          <p:cNvPr id="8" name="Rectangle 7">
            <a:extLst>
              <a:ext uri="{FF2B5EF4-FFF2-40B4-BE49-F238E27FC236}">
                <a16:creationId xmlns:a16="http://schemas.microsoft.com/office/drawing/2014/main" id="{B556191D-790C-6EED-BBCC-DED618EE0720}"/>
              </a:ext>
            </a:extLst>
          </p:cNvPr>
          <p:cNvSpPr/>
          <p:nvPr/>
        </p:nvSpPr>
        <p:spPr>
          <a:xfrm>
            <a:off x="10966313" y="3877962"/>
            <a:ext cx="184333" cy="14630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E659528-94A3-587F-D2D4-3028AB9EBEBC}"/>
              </a:ext>
            </a:extLst>
          </p:cNvPr>
          <p:cNvCxnSpPr/>
          <p:nvPr/>
        </p:nvCxnSpPr>
        <p:spPr>
          <a:xfrm flipH="1">
            <a:off x="11150647" y="3462697"/>
            <a:ext cx="143166" cy="37059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CD5CBD-EACA-0F02-A6B6-905519E441F4}"/>
              </a:ext>
            </a:extLst>
          </p:cNvPr>
          <p:cNvPicPr>
            <a:picLocks noChangeAspect="1"/>
          </p:cNvPicPr>
          <p:nvPr/>
        </p:nvPicPr>
        <p:blipFill>
          <a:blip r:embed="rId2"/>
          <a:stretch>
            <a:fillRect/>
          </a:stretch>
        </p:blipFill>
        <p:spPr>
          <a:xfrm>
            <a:off x="233464" y="1636682"/>
            <a:ext cx="11519814" cy="4925920"/>
          </a:xfrm>
          <a:prstGeom prst="rect">
            <a:avLst/>
          </a:prstGeom>
        </p:spPr>
      </p:pic>
      <p:sp>
        <p:nvSpPr>
          <p:cNvPr id="9" name="TextBox 8">
            <a:extLst>
              <a:ext uri="{FF2B5EF4-FFF2-40B4-BE49-F238E27FC236}">
                <a16:creationId xmlns:a16="http://schemas.microsoft.com/office/drawing/2014/main" id="{C94E7FC6-920B-2591-8A49-D7C3E6C8F62D}"/>
              </a:ext>
            </a:extLst>
          </p:cNvPr>
          <p:cNvSpPr txBox="1"/>
          <p:nvPr/>
        </p:nvSpPr>
        <p:spPr>
          <a:xfrm>
            <a:off x="651753" y="1078035"/>
            <a:ext cx="6605081" cy="523220"/>
          </a:xfrm>
          <a:prstGeom prst="rect">
            <a:avLst/>
          </a:prstGeom>
          <a:noFill/>
        </p:spPr>
        <p:txBody>
          <a:bodyPr wrap="square">
            <a:spAutoFit/>
          </a:bodyPr>
          <a:lstStyle/>
          <a:p>
            <a:pPr marL="285750" indent="-285750" algn="l">
              <a:buFont typeface="Arial" panose="020B0604020202020204" pitchFamily="34" charset="0"/>
              <a:buChar char="•"/>
            </a:pPr>
            <a:r>
              <a:rPr lang="en-US" sz="2800" dirty="0"/>
              <a:t>Set working directory to </a:t>
            </a:r>
            <a:r>
              <a:rPr lang="en-US" sz="2800" dirty="0" err="1"/>
              <a:t>cazyme_cgc</a:t>
            </a:r>
            <a:r>
              <a:rPr lang="en-US" sz="2800" dirty="0"/>
              <a:t>/</a:t>
            </a:r>
          </a:p>
        </p:txBody>
      </p:sp>
      <p:sp>
        <p:nvSpPr>
          <p:cNvPr id="10" name="TextBox 9">
            <a:extLst>
              <a:ext uri="{FF2B5EF4-FFF2-40B4-BE49-F238E27FC236}">
                <a16:creationId xmlns:a16="http://schemas.microsoft.com/office/drawing/2014/main" id="{66273B19-D514-FA7D-367D-D7F84505DE3B}"/>
              </a:ext>
            </a:extLst>
          </p:cNvPr>
          <p:cNvSpPr txBox="1"/>
          <p:nvPr/>
        </p:nvSpPr>
        <p:spPr>
          <a:xfrm>
            <a:off x="6869747" y="662537"/>
            <a:ext cx="4579708" cy="830997"/>
          </a:xfrm>
          <a:prstGeom prst="rect">
            <a:avLst/>
          </a:prstGeom>
          <a:noFill/>
        </p:spPr>
        <p:txBody>
          <a:bodyPr wrap="square">
            <a:spAutoFit/>
          </a:bodyPr>
          <a:lstStyle/>
          <a:p>
            <a:r>
              <a:rPr lang="en-US" sz="2400" dirty="0" err="1"/>
              <a:t>count_across_cgc.Rmd</a:t>
            </a:r>
            <a:endParaRPr lang="en-US" sz="2400" dirty="0"/>
          </a:p>
          <a:p>
            <a:r>
              <a:rPr lang="en-US" sz="2400" dirty="0" err="1"/>
              <a:t>CAZyme_family_distribution.Rmd</a:t>
            </a:r>
            <a:endParaRPr lang="en-US" sz="2400" dirty="0"/>
          </a:p>
        </p:txBody>
      </p:sp>
      <p:sp>
        <p:nvSpPr>
          <p:cNvPr id="11" name="TextBox 10">
            <a:extLst>
              <a:ext uri="{FF2B5EF4-FFF2-40B4-BE49-F238E27FC236}">
                <a16:creationId xmlns:a16="http://schemas.microsoft.com/office/drawing/2014/main" id="{F68EA455-E3DD-5CF4-91EF-488BD049F9C0}"/>
              </a:ext>
            </a:extLst>
          </p:cNvPr>
          <p:cNvSpPr txBox="1"/>
          <p:nvPr/>
        </p:nvSpPr>
        <p:spPr>
          <a:xfrm>
            <a:off x="6265825" y="295398"/>
            <a:ext cx="5253989" cy="461665"/>
          </a:xfrm>
          <a:prstGeom prst="rect">
            <a:avLst/>
          </a:prstGeom>
          <a:noFill/>
        </p:spPr>
        <p:txBody>
          <a:bodyPr wrap="square">
            <a:spAutoFit/>
          </a:bodyPr>
          <a:lstStyle/>
          <a:p>
            <a:pPr algn="l"/>
            <a:r>
              <a:rPr lang="en-US" sz="2400" dirty="0"/>
              <a:t>R Markdown file for making plots:</a:t>
            </a:r>
          </a:p>
        </p:txBody>
      </p:sp>
      <p:sp>
        <p:nvSpPr>
          <p:cNvPr id="12" name="TextBox 11">
            <a:extLst>
              <a:ext uri="{FF2B5EF4-FFF2-40B4-BE49-F238E27FC236}">
                <a16:creationId xmlns:a16="http://schemas.microsoft.com/office/drawing/2014/main" id="{710E8970-C75C-3D23-EB21-159F81E79807}"/>
              </a:ext>
            </a:extLst>
          </p:cNvPr>
          <p:cNvSpPr txBox="1"/>
          <p:nvPr/>
        </p:nvSpPr>
        <p:spPr>
          <a:xfrm>
            <a:off x="625002" y="347408"/>
            <a:ext cx="4705755" cy="584775"/>
          </a:xfrm>
          <a:prstGeom prst="rect">
            <a:avLst/>
          </a:prstGeom>
          <a:noFill/>
        </p:spPr>
        <p:txBody>
          <a:bodyPr wrap="square">
            <a:spAutoFit/>
          </a:bodyPr>
          <a:lstStyle/>
          <a:p>
            <a:pPr marL="457200" indent="-457200" algn="l">
              <a:buFont typeface="Wingdings" panose="05000000000000000000" pitchFamily="2" charset="2"/>
              <a:buChar char="v"/>
            </a:pPr>
            <a:r>
              <a:rPr lang="en-US" sz="3200" dirty="0"/>
              <a:t>Visualization in RStudio </a:t>
            </a:r>
          </a:p>
        </p:txBody>
      </p:sp>
      <p:sp>
        <p:nvSpPr>
          <p:cNvPr id="2" name="Content Placeholder 2">
            <a:extLst>
              <a:ext uri="{FF2B5EF4-FFF2-40B4-BE49-F238E27FC236}">
                <a16:creationId xmlns:a16="http://schemas.microsoft.com/office/drawing/2014/main" id="{E7CB042D-3A93-CAE7-4028-8BB5821C5F84}"/>
              </a:ext>
            </a:extLst>
          </p:cNvPr>
          <p:cNvSpPr txBox="1">
            <a:spLocks/>
          </p:cNvSpPr>
          <p:nvPr/>
        </p:nvSpPr>
        <p:spPr>
          <a:xfrm>
            <a:off x="2782111" y="4160619"/>
            <a:ext cx="4087636" cy="3939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C00000"/>
                </a:solidFill>
              </a:rPr>
              <a:t>3. Open the two .</a:t>
            </a:r>
            <a:r>
              <a:rPr lang="en-US" dirty="0" err="1">
                <a:solidFill>
                  <a:srgbClr val="C00000"/>
                </a:solidFill>
              </a:rPr>
              <a:t>Rmd</a:t>
            </a:r>
            <a:r>
              <a:rPr lang="en-US" dirty="0">
                <a:solidFill>
                  <a:srgbClr val="C00000"/>
                </a:solidFill>
              </a:rPr>
              <a:t> files</a:t>
            </a:r>
          </a:p>
        </p:txBody>
      </p:sp>
      <p:cxnSp>
        <p:nvCxnSpPr>
          <p:cNvPr id="13" name="Straight Arrow Connector 12">
            <a:extLst>
              <a:ext uri="{FF2B5EF4-FFF2-40B4-BE49-F238E27FC236}">
                <a16:creationId xmlns:a16="http://schemas.microsoft.com/office/drawing/2014/main" id="{C0370CD0-4906-3FF0-765C-08AC15ECAC35}"/>
              </a:ext>
            </a:extLst>
          </p:cNvPr>
          <p:cNvCxnSpPr/>
          <p:nvPr/>
        </p:nvCxnSpPr>
        <p:spPr>
          <a:xfrm>
            <a:off x="7013643" y="4464996"/>
            <a:ext cx="1799617" cy="4085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6CB2C0A-247A-0DF7-1C13-F161E6855523}"/>
              </a:ext>
            </a:extLst>
          </p:cNvPr>
          <p:cNvCxnSpPr>
            <a:cxnSpLocks/>
          </p:cNvCxnSpPr>
          <p:nvPr/>
        </p:nvCxnSpPr>
        <p:spPr>
          <a:xfrm>
            <a:off x="6728299" y="4554615"/>
            <a:ext cx="2084961" cy="6667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09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84595D-F8FD-FA89-887C-00E43629CD61}"/>
              </a:ext>
            </a:extLst>
          </p:cNvPr>
          <p:cNvSpPr txBox="1"/>
          <p:nvPr/>
        </p:nvSpPr>
        <p:spPr>
          <a:xfrm>
            <a:off x="540226" y="316431"/>
            <a:ext cx="7770779" cy="523220"/>
          </a:xfrm>
          <a:prstGeom prst="rect">
            <a:avLst/>
          </a:prstGeom>
          <a:noFill/>
        </p:spPr>
        <p:txBody>
          <a:bodyPr wrap="square">
            <a:spAutoFit/>
          </a:bodyPr>
          <a:lstStyle/>
          <a:p>
            <a:pPr marL="457200" indent="-457200">
              <a:buFont typeface="Arial" panose="020B0604020202020204" pitchFamily="34" charset="0"/>
              <a:buChar char="•"/>
            </a:pPr>
            <a:r>
              <a:rPr lang="en-US" sz="2800" dirty="0"/>
              <a:t>Plots of </a:t>
            </a:r>
            <a:r>
              <a:rPr lang="en-US" sz="2800" dirty="0" err="1"/>
              <a:t>CAZyme</a:t>
            </a:r>
            <a:r>
              <a:rPr lang="en-US" sz="2800" dirty="0"/>
              <a:t> and CGC analyses</a:t>
            </a:r>
          </a:p>
        </p:txBody>
      </p:sp>
      <p:sp>
        <p:nvSpPr>
          <p:cNvPr id="15" name="TextBox 14">
            <a:extLst>
              <a:ext uri="{FF2B5EF4-FFF2-40B4-BE49-F238E27FC236}">
                <a16:creationId xmlns:a16="http://schemas.microsoft.com/office/drawing/2014/main" id="{F8115689-4B27-C1F1-BA02-2CA7A607573D}"/>
              </a:ext>
            </a:extLst>
          </p:cNvPr>
          <p:cNvSpPr txBox="1"/>
          <p:nvPr/>
        </p:nvSpPr>
        <p:spPr>
          <a:xfrm>
            <a:off x="357358" y="1492310"/>
            <a:ext cx="3825536" cy="1200329"/>
          </a:xfrm>
          <a:prstGeom prst="rect">
            <a:avLst/>
          </a:prstGeom>
          <a:noFill/>
        </p:spPr>
        <p:txBody>
          <a:bodyPr wrap="square">
            <a:spAutoFit/>
          </a:bodyPr>
          <a:lstStyle/>
          <a:p>
            <a:pPr marL="285750" indent="-285750">
              <a:buFontTx/>
              <a:buChar char="-"/>
            </a:pPr>
            <a:r>
              <a:rPr lang="en-US" sz="2400" dirty="0"/>
              <a:t>The proportion of </a:t>
            </a:r>
            <a:r>
              <a:rPr lang="en-US" sz="2400" dirty="0" err="1"/>
              <a:t>CAZyme</a:t>
            </a:r>
            <a:r>
              <a:rPr lang="en-US" sz="2400" dirty="0"/>
              <a:t> classes in genome (cazy_class_stackbar.pdf)</a:t>
            </a:r>
          </a:p>
        </p:txBody>
      </p:sp>
      <p:sp>
        <p:nvSpPr>
          <p:cNvPr id="18" name="TextBox 17">
            <a:extLst>
              <a:ext uri="{FF2B5EF4-FFF2-40B4-BE49-F238E27FC236}">
                <a16:creationId xmlns:a16="http://schemas.microsoft.com/office/drawing/2014/main" id="{C111840F-AAA9-97A2-D1EF-4943AFA5AB95}"/>
              </a:ext>
            </a:extLst>
          </p:cNvPr>
          <p:cNvSpPr txBox="1"/>
          <p:nvPr/>
        </p:nvSpPr>
        <p:spPr>
          <a:xfrm>
            <a:off x="404039" y="3371059"/>
            <a:ext cx="3494796" cy="2677656"/>
          </a:xfrm>
          <a:prstGeom prst="rect">
            <a:avLst/>
          </a:prstGeom>
          <a:noFill/>
        </p:spPr>
        <p:txBody>
          <a:bodyPr wrap="square">
            <a:spAutoFit/>
          </a:bodyPr>
          <a:lstStyle/>
          <a:p>
            <a:pPr marL="285750" indent="-285750">
              <a:buFontTx/>
              <a:buChar char="-"/>
            </a:pPr>
            <a:r>
              <a:rPr lang="en-US" sz="2400" dirty="0"/>
              <a:t>The total number of </a:t>
            </a:r>
            <a:r>
              <a:rPr lang="en-US" sz="2400" dirty="0" err="1"/>
              <a:t>CAZymes</a:t>
            </a:r>
            <a:r>
              <a:rPr lang="en-US" sz="2400" dirty="0"/>
              <a:t> varies across genomes.</a:t>
            </a:r>
          </a:p>
          <a:p>
            <a:pPr marL="285750" indent="-285750">
              <a:buFontTx/>
              <a:buChar char="-"/>
            </a:pPr>
            <a:endParaRPr lang="en-US" sz="2400" dirty="0"/>
          </a:p>
          <a:p>
            <a:pPr marL="285750" indent="-285750">
              <a:buFontTx/>
              <a:buChar char="-"/>
            </a:pPr>
            <a:r>
              <a:rPr lang="en-US" sz="2400" dirty="0"/>
              <a:t>GH account for the largest proportion in most of genomes</a:t>
            </a:r>
          </a:p>
        </p:txBody>
      </p:sp>
      <p:pic>
        <p:nvPicPr>
          <p:cNvPr id="4" name="Picture 3">
            <a:extLst>
              <a:ext uri="{FF2B5EF4-FFF2-40B4-BE49-F238E27FC236}">
                <a16:creationId xmlns:a16="http://schemas.microsoft.com/office/drawing/2014/main" id="{E016A968-20E0-D953-4992-B6A553598DD0}"/>
              </a:ext>
            </a:extLst>
          </p:cNvPr>
          <p:cNvPicPr>
            <a:picLocks noChangeAspect="1"/>
          </p:cNvPicPr>
          <p:nvPr/>
        </p:nvPicPr>
        <p:blipFill>
          <a:blip r:embed="rId2"/>
          <a:stretch>
            <a:fillRect/>
          </a:stretch>
        </p:blipFill>
        <p:spPr>
          <a:xfrm>
            <a:off x="4091430" y="1057006"/>
            <a:ext cx="8016935" cy="5288738"/>
          </a:xfrm>
          <a:prstGeom prst="rect">
            <a:avLst/>
          </a:prstGeom>
        </p:spPr>
      </p:pic>
    </p:spTree>
    <p:extLst>
      <p:ext uri="{BB962C8B-B14F-4D97-AF65-F5344CB8AC3E}">
        <p14:creationId xmlns:p14="http://schemas.microsoft.com/office/powerpoint/2010/main" val="3895021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3FD5B62-F578-2B0C-2F01-73443BDADD8F}"/>
              </a:ext>
            </a:extLst>
          </p:cNvPr>
          <p:cNvSpPr txBox="1"/>
          <p:nvPr/>
        </p:nvSpPr>
        <p:spPr>
          <a:xfrm>
            <a:off x="498051" y="1627542"/>
            <a:ext cx="3918222" cy="1200329"/>
          </a:xfrm>
          <a:prstGeom prst="rect">
            <a:avLst/>
          </a:prstGeom>
          <a:noFill/>
        </p:spPr>
        <p:txBody>
          <a:bodyPr wrap="square">
            <a:spAutoFit/>
          </a:bodyPr>
          <a:lstStyle/>
          <a:p>
            <a:pPr marL="285750" indent="-285750">
              <a:buFontTx/>
              <a:buChar char="-"/>
            </a:pPr>
            <a:r>
              <a:rPr lang="en-US" sz="2400" dirty="0" err="1"/>
              <a:t>CAZyme</a:t>
            </a:r>
            <a:r>
              <a:rPr lang="en-US" sz="2400" dirty="0"/>
              <a:t> family distribution among </a:t>
            </a:r>
            <a:r>
              <a:rPr lang="en-US" sz="2400" dirty="0" err="1"/>
              <a:t>spp</a:t>
            </a:r>
            <a:r>
              <a:rPr lang="en-US" sz="2400" dirty="0"/>
              <a:t> representatives (cazy_distr_hm.pdf)</a:t>
            </a:r>
          </a:p>
        </p:txBody>
      </p:sp>
      <p:sp>
        <p:nvSpPr>
          <p:cNvPr id="14" name="TextBox 13">
            <a:extLst>
              <a:ext uri="{FF2B5EF4-FFF2-40B4-BE49-F238E27FC236}">
                <a16:creationId xmlns:a16="http://schemas.microsoft.com/office/drawing/2014/main" id="{3CD42F98-856B-897D-A9F1-B07EC438ED86}"/>
              </a:ext>
            </a:extLst>
          </p:cNvPr>
          <p:cNvSpPr txBox="1"/>
          <p:nvPr/>
        </p:nvSpPr>
        <p:spPr>
          <a:xfrm>
            <a:off x="444549" y="3013501"/>
            <a:ext cx="4034314" cy="830997"/>
          </a:xfrm>
          <a:prstGeom prst="rect">
            <a:avLst/>
          </a:prstGeom>
          <a:noFill/>
        </p:spPr>
        <p:txBody>
          <a:bodyPr wrap="square">
            <a:spAutoFit/>
          </a:bodyPr>
          <a:lstStyle/>
          <a:p>
            <a:pPr marL="285750" indent="-285750">
              <a:buFontTx/>
              <a:buChar char="-"/>
            </a:pPr>
            <a:r>
              <a:rPr lang="en-US" sz="2400" dirty="0"/>
              <a:t>The number of </a:t>
            </a:r>
            <a:r>
              <a:rPr lang="en-US" sz="2400" dirty="0" err="1"/>
              <a:t>CAZyme</a:t>
            </a:r>
            <a:r>
              <a:rPr lang="en-US" sz="2400" dirty="0"/>
              <a:t> families in one genome &gt; 5</a:t>
            </a:r>
          </a:p>
        </p:txBody>
      </p:sp>
      <p:sp>
        <p:nvSpPr>
          <p:cNvPr id="6" name="TextBox 5">
            <a:extLst>
              <a:ext uri="{FF2B5EF4-FFF2-40B4-BE49-F238E27FC236}">
                <a16:creationId xmlns:a16="http://schemas.microsoft.com/office/drawing/2014/main" id="{D61CD300-0BBD-3711-49E0-8A0669A51A96}"/>
              </a:ext>
            </a:extLst>
          </p:cNvPr>
          <p:cNvSpPr txBox="1"/>
          <p:nvPr/>
        </p:nvSpPr>
        <p:spPr>
          <a:xfrm>
            <a:off x="540227" y="246652"/>
            <a:ext cx="6142676" cy="523220"/>
          </a:xfrm>
          <a:prstGeom prst="rect">
            <a:avLst/>
          </a:prstGeom>
          <a:noFill/>
        </p:spPr>
        <p:txBody>
          <a:bodyPr wrap="square">
            <a:spAutoFit/>
          </a:bodyPr>
          <a:lstStyle/>
          <a:p>
            <a:pPr marL="457200" indent="-457200">
              <a:buFont typeface="Arial" panose="020B0604020202020204" pitchFamily="34" charset="0"/>
              <a:buChar char="•"/>
            </a:pPr>
            <a:r>
              <a:rPr lang="en-US" sz="2800" dirty="0"/>
              <a:t>Plots of </a:t>
            </a:r>
            <a:r>
              <a:rPr lang="en-US" sz="2800" dirty="0" err="1"/>
              <a:t>CAZyme</a:t>
            </a:r>
            <a:r>
              <a:rPr lang="en-US" sz="2800" dirty="0"/>
              <a:t> and CGC analyses</a:t>
            </a:r>
          </a:p>
        </p:txBody>
      </p:sp>
      <p:sp>
        <p:nvSpPr>
          <p:cNvPr id="7" name="TextBox 6">
            <a:extLst>
              <a:ext uri="{FF2B5EF4-FFF2-40B4-BE49-F238E27FC236}">
                <a16:creationId xmlns:a16="http://schemas.microsoft.com/office/drawing/2014/main" id="{5CA7A757-8DEB-AE36-03CC-057313087515}"/>
              </a:ext>
            </a:extLst>
          </p:cNvPr>
          <p:cNvSpPr txBox="1"/>
          <p:nvPr/>
        </p:nvSpPr>
        <p:spPr>
          <a:xfrm>
            <a:off x="444549" y="4518647"/>
            <a:ext cx="4163080" cy="1200329"/>
          </a:xfrm>
          <a:prstGeom prst="rect">
            <a:avLst/>
          </a:prstGeom>
          <a:noFill/>
        </p:spPr>
        <p:txBody>
          <a:bodyPr wrap="square">
            <a:spAutoFit/>
          </a:bodyPr>
          <a:lstStyle/>
          <a:p>
            <a:pPr marL="285750" indent="-285750">
              <a:buFontTx/>
              <a:buChar char="-"/>
            </a:pPr>
            <a:r>
              <a:rPr lang="en-US" sz="2400" dirty="0"/>
              <a:t>Some </a:t>
            </a:r>
            <a:r>
              <a:rPr lang="en-US" sz="2400" dirty="0" err="1"/>
              <a:t>CAZyme</a:t>
            </a:r>
            <a:r>
              <a:rPr lang="en-US" sz="2400" dirty="0"/>
              <a:t> e.g. GT2, GH3 are very common and abundant</a:t>
            </a:r>
          </a:p>
        </p:txBody>
      </p:sp>
      <p:pic>
        <p:nvPicPr>
          <p:cNvPr id="3" name="Picture 2">
            <a:extLst>
              <a:ext uri="{FF2B5EF4-FFF2-40B4-BE49-F238E27FC236}">
                <a16:creationId xmlns:a16="http://schemas.microsoft.com/office/drawing/2014/main" id="{6C4489A2-4E08-C45B-3799-7C7EE4ECCA29}"/>
              </a:ext>
            </a:extLst>
          </p:cNvPr>
          <p:cNvPicPr>
            <a:picLocks noChangeAspect="1"/>
          </p:cNvPicPr>
          <p:nvPr/>
        </p:nvPicPr>
        <p:blipFill>
          <a:blip r:embed="rId2"/>
          <a:stretch>
            <a:fillRect/>
          </a:stretch>
        </p:blipFill>
        <p:spPr>
          <a:xfrm>
            <a:off x="4498989" y="865760"/>
            <a:ext cx="7194960" cy="5632315"/>
          </a:xfrm>
          <a:prstGeom prst="rect">
            <a:avLst/>
          </a:prstGeom>
        </p:spPr>
      </p:pic>
    </p:spTree>
    <p:extLst>
      <p:ext uri="{BB962C8B-B14F-4D97-AF65-F5344CB8AC3E}">
        <p14:creationId xmlns:p14="http://schemas.microsoft.com/office/powerpoint/2010/main" val="2198065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375CEAB-2772-9FA3-9108-E13C4E030128}"/>
              </a:ext>
            </a:extLst>
          </p:cNvPr>
          <p:cNvSpPr txBox="1"/>
          <p:nvPr/>
        </p:nvSpPr>
        <p:spPr>
          <a:xfrm>
            <a:off x="252284" y="1580714"/>
            <a:ext cx="4392631" cy="830997"/>
          </a:xfrm>
          <a:prstGeom prst="rect">
            <a:avLst/>
          </a:prstGeom>
          <a:noFill/>
        </p:spPr>
        <p:txBody>
          <a:bodyPr wrap="square">
            <a:spAutoFit/>
          </a:bodyPr>
          <a:lstStyle/>
          <a:p>
            <a:pPr marL="285750" indent="-285750">
              <a:buFontTx/>
              <a:buChar char="-"/>
            </a:pPr>
            <a:r>
              <a:rPr lang="en-US" sz="2400" dirty="0"/>
              <a:t>The proportion of genes in CGC (</a:t>
            </a:r>
            <a:r>
              <a:rPr lang="sv-SE" sz="2400" dirty="0"/>
              <a:t>prop_sig_cgc_stackbar.pdf)</a:t>
            </a:r>
            <a:endParaRPr lang="en-US" sz="2400" dirty="0"/>
          </a:p>
        </p:txBody>
      </p:sp>
      <p:sp>
        <p:nvSpPr>
          <p:cNvPr id="10" name="TextBox 9">
            <a:extLst>
              <a:ext uri="{FF2B5EF4-FFF2-40B4-BE49-F238E27FC236}">
                <a16:creationId xmlns:a16="http://schemas.microsoft.com/office/drawing/2014/main" id="{8D49F533-F16F-4F6B-CDBA-E0797C0050AE}"/>
              </a:ext>
            </a:extLst>
          </p:cNvPr>
          <p:cNvSpPr txBox="1"/>
          <p:nvPr/>
        </p:nvSpPr>
        <p:spPr>
          <a:xfrm>
            <a:off x="252284" y="3620945"/>
            <a:ext cx="3862935" cy="1200329"/>
          </a:xfrm>
          <a:prstGeom prst="rect">
            <a:avLst/>
          </a:prstGeom>
          <a:noFill/>
        </p:spPr>
        <p:txBody>
          <a:bodyPr wrap="square">
            <a:spAutoFit/>
          </a:bodyPr>
          <a:lstStyle/>
          <a:p>
            <a:pPr marL="285750" indent="-285750">
              <a:buFontTx/>
              <a:buChar char="-"/>
            </a:pPr>
            <a:r>
              <a:rPr lang="en-US" sz="2400" dirty="0"/>
              <a:t>Null genes account for a relatively large proportion within CGC in each genome</a:t>
            </a:r>
          </a:p>
        </p:txBody>
      </p:sp>
      <p:sp>
        <p:nvSpPr>
          <p:cNvPr id="6" name="TextBox 5">
            <a:extLst>
              <a:ext uri="{FF2B5EF4-FFF2-40B4-BE49-F238E27FC236}">
                <a16:creationId xmlns:a16="http://schemas.microsoft.com/office/drawing/2014/main" id="{9431781D-3546-B56A-31E0-C71DD402FEB3}"/>
              </a:ext>
            </a:extLst>
          </p:cNvPr>
          <p:cNvSpPr txBox="1"/>
          <p:nvPr/>
        </p:nvSpPr>
        <p:spPr>
          <a:xfrm>
            <a:off x="540227" y="372070"/>
            <a:ext cx="6142676" cy="523220"/>
          </a:xfrm>
          <a:prstGeom prst="rect">
            <a:avLst/>
          </a:prstGeom>
          <a:noFill/>
        </p:spPr>
        <p:txBody>
          <a:bodyPr wrap="square">
            <a:spAutoFit/>
          </a:bodyPr>
          <a:lstStyle/>
          <a:p>
            <a:pPr marL="457200" indent="-457200">
              <a:buFont typeface="Wingdings" panose="05000000000000000000" pitchFamily="2" charset="2"/>
              <a:buChar char="v"/>
            </a:pPr>
            <a:r>
              <a:rPr lang="en-US" sz="2800" dirty="0"/>
              <a:t>Plots of </a:t>
            </a:r>
            <a:r>
              <a:rPr lang="en-US" sz="2800" dirty="0" err="1"/>
              <a:t>CAZyme</a:t>
            </a:r>
            <a:r>
              <a:rPr lang="en-US" sz="2800" dirty="0"/>
              <a:t> and CGC analyses</a:t>
            </a:r>
          </a:p>
        </p:txBody>
      </p:sp>
      <p:pic>
        <p:nvPicPr>
          <p:cNvPr id="3" name="Picture 2">
            <a:extLst>
              <a:ext uri="{FF2B5EF4-FFF2-40B4-BE49-F238E27FC236}">
                <a16:creationId xmlns:a16="http://schemas.microsoft.com/office/drawing/2014/main" id="{E397338F-DAC6-B432-361A-0CB3A63AC11A}"/>
              </a:ext>
            </a:extLst>
          </p:cNvPr>
          <p:cNvPicPr>
            <a:picLocks noChangeAspect="1"/>
          </p:cNvPicPr>
          <p:nvPr/>
        </p:nvPicPr>
        <p:blipFill>
          <a:blip r:embed="rId2"/>
          <a:stretch>
            <a:fillRect/>
          </a:stretch>
        </p:blipFill>
        <p:spPr>
          <a:xfrm>
            <a:off x="4602655" y="1293778"/>
            <a:ext cx="7500284" cy="4971535"/>
          </a:xfrm>
          <a:prstGeom prst="rect">
            <a:avLst/>
          </a:prstGeom>
        </p:spPr>
      </p:pic>
    </p:spTree>
    <p:extLst>
      <p:ext uri="{BB962C8B-B14F-4D97-AF65-F5344CB8AC3E}">
        <p14:creationId xmlns:p14="http://schemas.microsoft.com/office/powerpoint/2010/main" val="3101062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0">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70C49A39-34C2-7B49-9C0E-F9704629DBF7}"/>
              </a:ext>
            </a:extLst>
          </p:cNvPr>
          <p:cNvPicPr>
            <a:picLocks noChangeAspect="1"/>
          </p:cNvPicPr>
          <p:nvPr/>
        </p:nvPicPr>
        <p:blipFill>
          <a:blip r:embed="rId2"/>
          <a:stretch>
            <a:fillRect/>
          </a:stretch>
        </p:blipFill>
        <p:spPr>
          <a:xfrm>
            <a:off x="3778714" y="1872867"/>
            <a:ext cx="5031457" cy="3378788"/>
          </a:xfrm>
          <a:prstGeom prst="rect">
            <a:avLst/>
          </a:prstGeom>
        </p:spPr>
      </p:pic>
    </p:spTree>
    <p:extLst>
      <p:ext uri="{BB962C8B-B14F-4D97-AF65-F5344CB8AC3E}">
        <p14:creationId xmlns:p14="http://schemas.microsoft.com/office/powerpoint/2010/main" val="3620747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E7A6C-1AA3-0844-BCE6-18A272318919}"/>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A2E83EE-E082-DF4A-B208-CA63A17C198E}"/>
              </a:ext>
            </a:extLst>
          </p:cNvPr>
          <p:cNvSpPr>
            <a:spLocks noGrp="1"/>
          </p:cNvSpPr>
          <p:nvPr>
            <p:ph idx="1"/>
          </p:nvPr>
        </p:nvSpPr>
        <p:spPr>
          <a:xfrm>
            <a:off x="916021" y="2130527"/>
            <a:ext cx="7735762" cy="1530418"/>
          </a:xfrm>
        </p:spPr>
        <p:txBody>
          <a:bodyPr>
            <a:normAutofit/>
          </a:bodyPr>
          <a:lstStyle/>
          <a:p>
            <a:r>
              <a:rPr lang="en-US" dirty="0"/>
              <a:t>input -&gt; 44 Bacteroides genomes from human gut</a:t>
            </a:r>
          </a:p>
          <a:p>
            <a:endParaRPr lang="en-US" dirty="0"/>
          </a:p>
          <a:p>
            <a:r>
              <a:rPr lang="en-US" dirty="0"/>
              <a:t>find </a:t>
            </a:r>
            <a:r>
              <a:rPr lang="en-US" dirty="0" err="1"/>
              <a:t>CAZymes</a:t>
            </a:r>
            <a:r>
              <a:rPr lang="en-US" dirty="0"/>
              <a:t> and CGCs (</a:t>
            </a:r>
            <a:r>
              <a:rPr lang="en-US" dirty="0" err="1"/>
              <a:t>CAZyme</a:t>
            </a:r>
            <a:r>
              <a:rPr lang="en-US" dirty="0"/>
              <a:t> gene clusters)</a:t>
            </a:r>
          </a:p>
          <a:p>
            <a:endParaRPr lang="en-US" dirty="0"/>
          </a:p>
        </p:txBody>
      </p:sp>
      <p:pic>
        <p:nvPicPr>
          <p:cNvPr id="4" name="Picture 3">
            <a:extLst>
              <a:ext uri="{FF2B5EF4-FFF2-40B4-BE49-F238E27FC236}">
                <a16:creationId xmlns:a16="http://schemas.microsoft.com/office/drawing/2014/main" id="{EC9DBC10-7B74-1547-BE3B-93B5E241951F}"/>
              </a:ext>
            </a:extLst>
          </p:cNvPr>
          <p:cNvPicPr>
            <a:picLocks noChangeAspect="1"/>
          </p:cNvPicPr>
          <p:nvPr/>
        </p:nvPicPr>
        <p:blipFill>
          <a:blip r:embed="rId2"/>
          <a:stretch>
            <a:fillRect/>
          </a:stretch>
        </p:blipFill>
        <p:spPr>
          <a:xfrm>
            <a:off x="6283884" y="4069899"/>
            <a:ext cx="2032000" cy="2184400"/>
          </a:xfrm>
          <a:prstGeom prst="rect">
            <a:avLst/>
          </a:prstGeom>
        </p:spPr>
      </p:pic>
      <p:pic>
        <p:nvPicPr>
          <p:cNvPr id="5" name="Picture 4">
            <a:extLst>
              <a:ext uri="{FF2B5EF4-FFF2-40B4-BE49-F238E27FC236}">
                <a16:creationId xmlns:a16="http://schemas.microsoft.com/office/drawing/2014/main" id="{2412B3C9-E788-DE4A-8953-514A4904645D}"/>
              </a:ext>
            </a:extLst>
          </p:cNvPr>
          <p:cNvPicPr>
            <a:picLocks noChangeAspect="1"/>
          </p:cNvPicPr>
          <p:nvPr/>
        </p:nvPicPr>
        <p:blipFill>
          <a:blip r:embed="rId3"/>
          <a:stretch>
            <a:fillRect/>
          </a:stretch>
        </p:blipFill>
        <p:spPr>
          <a:xfrm>
            <a:off x="8617928" y="4100785"/>
            <a:ext cx="2895395" cy="2153514"/>
          </a:xfrm>
          <a:prstGeom prst="rect">
            <a:avLst/>
          </a:prstGeom>
        </p:spPr>
      </p:pic>
    </p:spTree>
    <p:extLst>
      <p:ext uri="{BB962C8B-B14F-4D97-AF65-F5344CB8AC3E}">
        <p14:creationId xmlns:p14="http://schemas.microsoft.com/office/powerpoint/2010/main" val="1446272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57882A-FEAA-D548-A821-27F1873FAF7E}"/>
              </a:ext>
            </a:extLst>
          </p:cNvPr>
          <p:cNvSpPr>
            <a:spLocks noGrp="1"/>
          </p:cNvSpPr>
          <p:nvPr>
            <p:ph type="ctrTitle"/>
          </p:nvPr>
        </p:nvSpPr>
        <p:spPr>
          <a:xfrm>
            <a:off x="1524000" y="620871"/>
            <a:ext cx="9144000" cy="1006475"/>
          </a:xfrm>
        </p:spPr>
        <p:txBody>
          <a:bodyPr/>
          <a:lstStyle/>
          <a:p>
            <a:r>
              <a:rPr lang="en-US" dirty="0"/>
              <a:t>(meta)genome mining</a:t>
            </a:r>
          </a:p>
        </p:txBody>
      </p:sp>
      <p:sp>
        <p:nvSpPr>
          <p:cNvPr id="6" name="Subtitle 5">
            <a:extLst>
              <a:ext uri="{FF2B5EF4-FFF2-40B4-BE49-F238E27FC236}">
                <a16:creationId xmlns:a16="http://schemas.microsoft.com/office/drawing/2014/main" id="{3C1333F0-5276-1D49-B979-E969FFCC63CE}"/>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3F90276D-C199-7342-8206-3D5845608F0D}"/>
              </a:ext>
            </a:extLst>
          </p:cNvPr>
          <p:cNvSpPr>
            <a:spLocks noGrp="1"/>
          </p:cNvSpPr>
          <p:nvPr>
            <p:ph type="sldNum" sz="quarter" idx="12"/>
          </p:nvPr>
        </p:nvSpPr>
        <p:spPr/>
        <p:txBody>
          <a:bodyPr/>
          <a:lstStyle/>
          <a:p>
            <a:fld id="{03725319-ACCB-3E4B-83CB-F605CB99B52F}" type="slidenum">
              <a:rPr lang="en-US" smtClean="0"/>
              <a:pPr/>
              <a:t>5</a:t>
            </a:fld>
            <a:endParaRPr lang="en-US"/>
          </a:p>
        </p:txBody>
      </p:sp>
      <p:pic>
        <p:nvPicPr>
          <p:cNvPr id="2" name="Picture 1">
            <a:extLst>
              <a:ext uri="{FF2B5EF4-FFF2-40B4-BE49-F238E27FC236}">
                <a16:creationId xmlns:a16="http://schemas.microsoft.com/office/drawing/2014/main" id="{92A720FB-684D-F348-B562-160CA998C7B3}"/>
              </a:ext>
            </a:extLst>
          </p:cNvPr>
          <p:cNvPicPr>
            <a:picLocks noChangeAspect="1"/>
          </p:cNvPicPr>
          <p:nvPr/>
        </p:nvPicPr>
        <p:blipFill>
          <a:blip r:embed="rId2"/>
          <a:stretch>
            <a:fillRect/>
          </a:stretch>
        </p:blipFill>
        <p:spPr>
          <a:xfrm>
            <a:off x="1752600" y="2779801"/>
            <a:ext cx="8915400" cy="3378200"/>
          </a:xfrm>
          <a:prstGeom prst="rect">
            <a:avLst/>
          </a:prstGeom>
        </p:spPr>
      </p:pic>
      <p:sp>
        <p:nvSpPr>
          <p:cNvPr id="3" name="TextBox 2">
            <a:extLst>
              <a:ext uri="{FF2B5EF4-FFF2-40B4-BE49-F238E27FC236}">
                <a16:creationId xmlns:a16="http://schemas.microsoft.com/office/drawing/2014/main" id="{7FCDBC08-83AA-EA44-843F-042BF0EBF8CF}"/>
              </a:ext>
            </a:extLst>
          </p:cNvPr>
          <p:cNvSpPr txBox="1"/>
          <p:nvPr/>
        </p:nvSpPr>
        <p:spPr>
          <a:xfrm>
            <a:off x="777490" y="1627346"/>
            <a:ext cx="11011739" cy="954107"/>
          </a:xfrm>
          <a:prstGeom prst="rect">
            <a:avLst/>
          </a:prstGeom>
          <a:noFill/>
        </p:spPr>
        <p:txBody>
          <a:bodyPr wrap="square" rtlCol="0">
            <a:spAutoFit/>
          </a:bodyPr>
          <a:lstStyle/>
          <a:p>
            <a:r>
              <a:rPr lang="en-US" sz="2800" dirty="0">
                <a:solidFill>
                  <a:srgbClr val="FF0000"/>
                </a:solidFill>
              </a:rPr>
              <a:t>Targeted search of genomes for specific pathways or genes with important economic values using advanced computational data mining approaches</a:t>
            </a:r>
          </a:p>
        </p:txBody>
      </p:sp>
    </p:spTree>
    <p:extLst>
      <p:ext uri="{BB962C8B-B14F-4D97-AF65-F5344CB8AC3E}">
        <p14:creationId xmlns:p14="http://schemas.microsoft.com/office/powerpoint/2010/main" val="2629590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Number Placeholder 1">
            <a:extLst>
              <a:ext uri="{FF2B5EF4-FFF2-40B4-BE49-F238E27FC236}">
                <a16:creationId xmlns:a16="http://schemas.microsoft.com/office/drawing/2014/main" id="{51294F57-3D63-C04B-BC76-3EE8A81DED9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CF04BB7-667F-9147-AED1-78BC2F679CC6}" type="slidenum">
              <a:rPr lang="zh-CN" altLang="en-US" sz="1400"/>
              <a:pPr>
                <a:spcBef>
                  <a:spcPct val="0"/>
                </a:spcBef>
                <a:buFontTx/>
                <a:buNone/>
              </a:pPr>
              <a:t>6</a:t>
            </a:fld>
            <a:endParaRPr lang="en-US" altLang="zh-CN" sz="1400"/>
          </a:p>
        </p:txBody>
      </p:sp>
      <p:pic>
        <p:nvPicPr>
          <p:cNvPr id="86018" name="Picture 3">
            <a:extLst>
              <a:ext uri="{FF2B5EF4-FFF2-40B4-BE49-F238E27FC236}">
                <a16:creationId xmlns:a16="http://schemas.microsoft.com/office/drawing/2014/main" id="{FCAAAB78-691F-A447-A22B-82D174F54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2400"/>
            <a:ext cx="91440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9" name="Picture 4">
            <a:extLst>
              <a:ext uri="{FF2B5EF4-FFF2-40B4-BE49-F238E27FC236}">
                <a16:creationId xmlns:a16="http://schemas.microsoft.com/office/drawing/2014/main" id="{08CFDB4D-5D8F-3C4B-8829-FEF123BF0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064" y="3781352"/>
            <a:ext cx="10809872" cy="2289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BC46F04D-D81F-0D43-8078-D1F8392C54FD}"/>
              </a:ext>
            </a:extLst>
          </p:cNvPr>
          <p:cNvSpPr txBox="1"/>
          <p:nvPr/>
        </p:nvSpPr>
        <p:spPr>
          <a:xfrm>
            <a:off x="1524000" y="3319687"/>
            <a:ext cx="8533939" cy="461665"/>
          </a:xfrm>
          <a:prstGeom prst="rect">
            <a:avLst/>
          </a:prstGeom>
          <a:noFill/>
        </p:spPr>
        <p:txBody>
          <a:bodyPr wrap="none" rtlCol="0">
            <a:spAutoFit/>
          </a:bodyPr>
          <a:lstStyle/>
          <a:p>
            <a:r>
              <a:rPr lang="en-US" sz="2400" dirty="0">
                <a:solidFill>
                  <a:srgbClr val="FF0000"/>
                </a:solidFill>
              </a:rPr>
              <a:t>Defense island</a:t>
            </a:r>
            <a:r>
              <a:rPr lang="en-US" sz="2400" dirty="0"/>
              <a:t>: gene clusters that encode antiphage defense genes</a:t>
            </a:r>
          </a:p>
        </p:txBody>
      </p:sp>
    </p:spTree>
    <p:extLst>
      <p:ext uri="{BB962C8B-B14F-4D97-AF65-F5344CB8AC3E}">
        <p14:creationId xmlns:p14="http://schemas.microsoft.com/office/powerpoint/2010/main" val="2318575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A483E7-132C-174A-8F2C-C6216113B9DE}"/>
              </a:ext>
            </a:extLst>
          </p:cNvPr>
          <p:cNvPicPr>
            <a:picLocks noChangeAspect="1"/>
          </p:cNvPicPr>
          <p:nvPr/>
        </p:nvPicPr>
        <p:blipFill>
          <a:blip r:embed="rId3"/>
          <a:stretch>
            <a:fillRect/>
          </a:stretch>
        </p:blipFill>
        <p:spPr>
          <a:xfrm>
            <a:off x="1439833" y="693660"/>
            <a:ext cx="9631177" cy="5780782"/>
          </a:xfrm>
          <a:prstGeom prst="rect">
            <a:avLst/>
          </a:prstGeom>
        </p:spPr>
      </p:pic>
      <p:sp>
        <p:nvSpPr>
          <p:cNvPr id="6" name="Google Shape;221;p14">
            <a:extLst>
              <a:ext uri="{FF2B5EF4-FFF2-40B4-BE49-F238E27FC236}">
                <a16:creationId xmlns:a16="http://schemas.microsoft.com/office/drawing/2014/main" id="{3702E9D3-99B8-5C43-ABE1-D27BFD55BF78}"/>
              </a:ext>
            </a:extLst>
          </p:cNvPr>
          <p:cNvSpPr/>
          <p:nvPr/>
        </p:nvSpPr>
        <p:spPr>
          <a:xfrm>
            <a:off x="8161796" y="6289776"/>
            <a:ext cx="3647152" cy="369332"/>
          </a:xfrm>
          <a:prstGeom prst="rect">
            <a:avLst/>
          </a:prstGeom>
          <a:noFill/>
          <a:ln>
            <a:noFill/>
          </a:ln>
        </p:spPr>
        <p:txBody>
          <a:bodyPr spcFirstLastPara="1" wrap="square" lIns="91425" tIns="45700" rIns="91425" bIns="45700" anchor="t" anchorCtr="0">
            <a:spAutoFit/>
          </a:bodyPr>
          <a:lstStyle/>
          <a:p>
            <a:r>
              <a:rPr lang="en-US" dirty="0">
                <a:solidFill>
                  <a:srgbClr val="0000FF"/>
                </a:solidFill>
                <a:latin typeface="Arial"/>
                <a:ea typeface="Arial"/>
                <a:cs typeface="Arial"/>
                <a:sym typeface="Arial"/>
              </a:rPr>
              <a:t>J Mol Biol (2016) 428, 3230–3252</a:t>
            </a:r>
            <a:endParaRPr dirty="0">
              <a:solidFill>
                <a:schemeClr val="dk1"/>
              </a:solidFill>
              <a:latin typeface="Calibri"/>
              <a:ea typeface="Calibri"/>
              <a:cs typeface="Calibri"/>
              <a:sym typeface="Calibri"/>
            </a:endParaRPr>
          </a:p>
        </p:txBody>
      </p:sp>
      <p:sp>
        <p:nvSpPr>
          <p:cNvPr id="10" name="TextBox 9">
            <a:extLst>
              <a:ext uri="{FF2B5EF4-FFF2-40B4-BE49-F238E27FC236}">
                <a16:creationId xmlns:a16="http://schemas.microsoft.com/office/drawing/2014/main" id="{94C8FE2E-AEB9-C647-AC5E-A94CB53BE4AB}"/>
              </a:ext>
            </a:extLst>
          </p:cNvPr>
          <p:cNvSpPr txBox="1"/>
          <p:nvPr/>
        </p:nvSpPr>
        <p:spPr>
          <a:xfrm>
            <a:off x="247649" y="27373"/>
            <a:ext cx="9249277" cy="584775"/>
          </a:xfrm>
          <a:prstGeom prst="rect">
            <a:avLst/>
          </a:prstGeom>
          <a:noFill/>
        </p:spPr>
        <p:txBody>
          <a:bodyPr wrap="square" rtlCol="0">
            <a:spAutoFit/>
          </a:bodyPr>
          <a:lstStyle/>
          <a:p>
            <a:r>
              <a:rPr lang="en-US" sz="3200" dirty="0">
                <a:solidFill>
                  <a:srgbClr val="FF0000"/>
                </a:solidFill>
              </a:rPr>
              <a:t>a high diversity of dietary carbohydrates</a:t>
            </a:r>
          </a:p>
        </p:txBody>
      </p:sp>
    </p:spTree>
    <p:extLst>
      <p:ext uri="{BB962C8B-B14F-4D97-AF65-F5344CB8AC3E}">
        <p14:creationId xmlns:p14="http://schemas.microsoft.com/office/powerpoint/2010/main" val="4138073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Date Placeholder 1">
            <a:extLst>
              <a:ext uri="{FF2B5EF4-FFF2-40B4-BE49-F238E27FC236}">
                <a16:creationId xmlns:a16="http://schemas.microsoft.com/office/drawing/2014/main" id="{77369D19-67DF-0943-9769-A41E68427296}"/>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04DF64C-CFCA-0A42-B541-EDB1D2F91E4B}" type="datetime1">
              <a:rPr lang="en-US" altLang="en-US" sz="1400"/>
              <a:pPr>
                <a:spcBef>
                  <a:spcPct val="0"/>
                </a:spcBef>
                <a:buFontTx/>
                <a:buNone/>
              </a:pPr>
              <a:t>10/26/2022</a:t>
            </a:fld>
            <a:endParaRPr lang="en-US" altLang="en-US" sz="1400"/>
          </a:p>
        </p:txBody>
      </p:sp>
      <p:sp>
        <p:nvSpPr>
          <p:cNvPr id="81922" name="Slide Number Placeholder 2">
            <a:extLst>
              <a:ext uri="{FF2B5EF4-FFF2-40B4-BE49-F238E27FC236}">
                <a16:creationId xmlns:a16="http://schemas.microsoft.com/office/drawing/2014/main" id="{6A3AC970-65C4-D04C-8FDA-5DBFC74C6D2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FEEED7A-96E7-5243-8E4D-95FFF97A2BAC}" type="slidenum">
              <a:rPr lang="en-US" altLang="en-US" sz="1400"/>
              <a:pPr>
                <a:spcBef>
                  <a:spcPct val="0"/>
                </a:spcBef>
                <a:buFontTx/>
                <a:buNone/>
              </a:pPr>
              <a:t>8</a:t>
            </a:fld>
            <a:endParaRPr lang="en-US" altLang="en-US" sz="1400"/>
          </a:p>
        </p:txBody>
      </p:sp>
      <p:pic>
        <p:nvPicPr>
          <p:cNvPr id="3" name="Picture 2">
            <a:extLst>
              <a:ext uri="{FF2B5EF4-FFF2-40B4-BE49-F238E27FC236}">
                <a16:creationId xmlns:a16="http://schemas.microsoft.com/office/drawing/2014/main" id="{D2673CE9-73BD-2445-82D1-DEFC074B7244}"/>
              </a:ext>
            </a:extLst>
          </p:cNvPr>
          <p:cNvPicPr>
            <a:picLocks noChangeAspect="1"/>
          </p:cNvPicPr>
          <p:nvPr/>
        </p:nvPicPr>
        <p:blipFill>
          <a:blip r:embed="rId3"/>
          <a:stretch>
            <a:fillRect/>
          </a:stretch>
        </p:blipFill>
        <p:spPr>
          <a:xfrm>
            <a:off x="0" y="1690377"/>
            <a:ext cx="6524081" cy="3477245"/>
          </a:xfrm>
          <a:prstGeom prst="rect">
            <a:avLst/>
          </a:prstGeom>
        </p:spPr>
      </p:pic>
      <p:pic>
        <p:nvPicPr>
          <p:cNvPr id="4" name="Picture 3">
            <a:extLst>
              <a:ext uri="{FF2B5EF4-FFF2-40B4-BE49-F238E27FC236}">
                <a16:creationId xmlns:a16="http://schemas.microsoft.com/office/drawing/2014/main" id="{8E774363-12E2-E143-BC42-34E96111A129}"/>
              </a:ext>
            </a:extLst>
          </p:cNvPr>
          <p:cNvPicPr>
            <a:picLocks noChangeAspect="1"/>
          </p:cNvPicPr>
          <p:nvPr/>
        </p:nvPicPr>
        <p:blipFill rotWithShape="1">
          <a:blip r:embed="rId4"/>
          <a:srcRect r="4718" b="4451"/>
          <a:stretch/>
        </p:blipFill>
        <p:spPr>
          <a:xfrm>
            <a:off x="293213" y="1077867"/>
            <a:ext cx="3739141" cy="376179"/>
          </a:xfrm>
          <a:prstGeom prst="rect">
            <a:avLst/>
          </a:prstGeom>
        </p:spPr>
      </p:pic>
      <p:sp>
        <p:nvSpPr>
          <p:cNvPr id="8" name="TextBox 7">
            <a:extLst>
              <a:ext uri="{FF2B5EF4-FFF2-40B4-BE49-F238E27FC236}">
                <a16:creationId xmlns:a16="http://schemas.microsoft.com/office/drawing/2014/main" id="{2875CCCA-CD64-8C4E-8246-9CCBA68C5D8A}"/>
              </a:ext>
            </a:extLst>
          </p:cNvPr>
          <p:cNvSpPr txBox="1"/>
          <p:nvPr/>
        </p:nvSpPr>
        <p:spPr>
          <a:xfrm>
            <a:off x="247649" y="27373"/>
            <a:ext cx="9249277" cy="584775"/>
          </a:xfrm>
          <a:prstGeom prst="rect">
            <a:avLst/>
          </a:prstGeom>
          <a:noFill/>
        </p:spPr>
        <p:txBody>
          <a:bodyPr wrap="square" rtlCol="0">
            <a:spAutoFit/>
          </a:bodyPr>
          <a:lstStyle/>
          <a:p>
            <a:r>
              <a:rPr lang="en-US" sz="3200" dirty="0">
                <a:solidFill>
                  <a:srgbClr val="FF0000"/>
                </a:solidFill>
              </a:rPr>
              <a:t>diverse glycosidic linkages exist in the dietary carbs </a:t>
            </a:r>
          </a:p>
        </p:txBody>
      </p:sp>
      <p:pic>
        <p:nvPicPr>
          <p:cNvPr id="11" name="Google Shape;222;p14">
            <a:extLst>
              <a:ext uri="{FF2B5EF4-FFF2-40B4-BE49-F238E27FC236}">
                <a16:creationId xmlns:a16="http://schemas.microsoft.com/office/drawing/2014/main" id="{0BD28162-E1C8-9E4C-B151-387E96EA3111}"/>
              </a:ext>
            </a:extLst>
          </p:cNvPr>
          <p:cNvPicPr preferRelativeResize="0"/>
          <p:nvPr/>
        </p:nvPicPr>
        <p:blipFill rotWithShape="1">
          <a:blip r:embed="rId5">
            <a:alphaModFix/>
          </a:blip>
          <a:srcRect/>
          <a:stretch/>
        </p:blipFill>
        <p:spPr>
          <a:xfrm rot="5400000">
            <a:off x="6034745" y="-542515"/>
            <a:ext cx="4340022" cy="7974488"/>
          </a:xfrm>
          <a:prstGeom prst="rect">
            <a:avLst/>
          </a:prstGeom>
          <a:noFill/>
          <a:ln>
            <a:noFill/>
          </a:ln>
        </p:spPr>
      </p:pic>
      <p:sp>
        <p:nvSpPr>
          <p:cNvPr id="12" name="Google Shape;223;p14">
            <a:extLst>
              <a:ext uri="{FF2B5EF4-FFF2-40B4-BE49-F238E27FC236}">
                <a16:creationId xmlns:a16="http://schemas.microsoft.com/office/drawing/2014/main" id="{B1CF3A1B-176D-DA42-897A-1DFA83937B0D}"/>
              </a:ext>
            </a:extLst>
          </p:cNvPr>
          <p:cNvSpPr/>
          <p:nvPr/>
        </p:nvSpPr>
        <p:spPr>
          <a:xfrm>
            <a:off x="6380748" y="5724566"/>
            <a:ext cx="52021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rgbClr val="0000FF"/>
                </a:solidFill>
                <a:latin typeface="Arial"/>
                <a:ea typeface="Arial"/>
                <a:cs typeface="Arial"/>
                <a:sym typeface="Arial"/>
              </a:rPr>
              <a:t>Annu</a:t>
            </a:r>
            <a:r>
              <a:rPr lang="en-US" sz="1800" dirty="0">
                <a:solidFill>
                  <a:srgbClr val="0000FF"/>
                </a:solidFill>
                <a:latin typeface="Arial"/>
                <a:ea typeface="Arial"/>
                <a:cs typeface="Arial"/>
                <a:sym typeface="Arial"/>
              </a:rPr>
              <a:t>. Rev. Microbiol (2017) 71:349–69</a:t>
            </a:r>
            <a:endParaRPr dirty="0"/>
          </a:p>
        </p:txBody>
      </p:sp>
    </p:spTree>
    <p:extLst>
      <p:ext uri="{BB962C8B-B14F-4D97-AF65-F5344CB8AC3E}">
        <p14:creationId xmlns:p14="http://schemas.microsoft.com/office/powerpoint/2010/main" val="429428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2E2247-8357-344F-A934-3ADA205F01F1}"/>
              </a:ext>
            </a:extLst>
          </p:cNvPr>
          <p:cNvSpPr/>
          <p:nvPr/>
        </p:nvSpPr>
        <p:spPr>
          <a:xfrm>
            <a:off x="5481081" y="5781749"/>
            <a:ext cx="6565233" cy="307777"/>
          </a:xfrm>
          <a:prstGeom prst="rect">
            <a:avLst/>
          </a:prstGeom>
        </p:spPr>
        <p:txBody>
          <a:bodyPr wrap="square">
            <a:spAutoFit/>
          </a:bodyPr>
          <a:lstStyle/>
          <a:p>
            <a:r>
              <a:rPr lang="en-US" sz="1400" dirty="0">
                <a:solidFill>
                  <a:srgbClr val="0070C0"/>
                </a:solidFill>
                <a:latin typeface="Minion Pro" charset="0"/>
              </a:rPr>
              <a:t> NATURE REVIEWS | </a:t>
            </a:r>
            <a:r>
              <a:rPr lang="en-US" sz="1400" b="1" dirty="0">
                <a:solidFill>
                  <a:srgbClr val="0070C0"/>
                </a:solidFill>
                <a:latin typeface="Helvetica" charset="0"/>
              </a:rPr>
              <a:t>MICROBIOLOGY, </a:t>
            </a:r>
            <a:r>
              <a:rPr lang="pl-PL" sz="1400" dirty="0">
                <a:solidFill>
                  <a:srgbClr val="0070C0"/>
                </a:solidFill>
              </a:rPr>
              <a:t> doi:10.1038/nrmicro3050, </a:t>
            </a:r>
            <a:r>
              <a:rPr lang="pl-PL" sz="1400" dirty="0" err="1">
                <a:solidFill>
                  <a:srgbClr val="0070C0"/>
                </a:solidFill>
              </a:rPr>
              <a:t>Kaoutari</a:t>
            </a:r>
            <a:r>
              <a:rPr lang="pl-PL" sz="1400" dirty="0">
                <a:solidFill>
                  <a:srgbClr val="0070C0"/>
                </a:solidFill>
              </a:rPr>
              <a:t>, 2013  </a:t>
            </a:r>
            <a:r>
              <a:rPr lang="en-US" sz="1400" b="1" dirty="0">
                <a:solidFill>
                  <a:srgbClr val="0070C0"/>
                </a:solidFill>
                <a:latin typeface="Helvetica" charset="0"/>
              </a:rPr>
              <a:t> </a:t>
            </a:r>
            <a:endParaRPr lang="en-US" sz="1400" dirty="0">
              <a:solidFill>
                <a:srgbClr val="0070C0"/>
              </a:solidFill>
              <a:effectLst/>
              <a:latin typeface="Minion Pro" charset="0"/>
            </a:endParaRPr>
          </a:p>
        </p:txBody>
      </p:sp>
      <p:sp>
        <p:nvSpPr>
          <p:cNvPr id="4" name="TextBox 3">
            <a:extLst>
              <a:ext uri="{FF2B5EF4-FFF2-40B4-BE49-F238E27FC236}">
                <a16:creationId xmlns:a16="http://schemas.microsoft.com/office/drawing/2014/main" id="{03C4F505-4981-AA46-B100-DA49039DDF73}"/>
              </a:ext>
            </a:extLst>
          </p:cNvPr>
          <p:cNvSpPr txBox="1"/>
          <p:nvPr/>
        </p:nvSpPr>
        <p:spPr>
          <a:xfrm>
            <a:off x="5619163" y="706011"/>
            <a:ext cx="5804922" cy="523220"/>
          </a:xfrm>
          <a:prstGeom prst="rect">
            <a:avLst/>
          </a:prstGeom>
          <a:noFill/>
        </p:spPr>
        <p:txBody>
          <a:bodyPr wrap="none" rtlCol="0">
            <a:spAutoFit/>
          </a:bodyPr>
          <a:lstStyle/>
          <a:p>
            <a:r>
              <a:rPr lang="en-US" sz="2800" dirty="0"/>
              <a:t>Human encodes 17 food digesting GHs</a:t>
            </a:r>
          </a:p>
        </p:txBody>
      </p:sp>
      <p:sp>
        <p:nvSpPr>
          <p:cNvPr id="5" name="Rectangle 3">
            <a:extLst>
              <a:ext uri="{FF2B5EF4-FFF2-40B4-BE49-F238E27FC236}">
                <a16:creationId xmlns:a16="http://schemas.microsoft.com/office/drawing/2014/main" id="{A50474C8-F027-024E-8EEB-73DF68B20E01}"/>
              </a:ext>
            </a:extLst>
          </p:cNvPr>
          <p:cNvSpPr txBox="1">
            <a:spLocks noChangeArrowheads="1"/>
          </p:cNvSpPr>
          <p:nvPr/>
        </p:nvSpPr>
        <p:spPr>
          <a:xfrm>
            <a:off x="244133" y="1530270"/>
            <a:ext cx="4919394" cy="379746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966" indent="-130966"/>
            <a:r>
              <a:rPr lang="en-US" altLang="zh-CN" sz="1600" b="1" dirty="0">
                <a:hlinkClick r:id="rId3"/>
              </a:rPr>
              <a:t>GlycosylTransferases (GTs)</a:t>
            </a:r>
            <a:r>
              <a:rPr lang="en-US" altLang="zh-CN" sz="1600" b="1" dirty="0"/>
              <a:t>: 115</a:t>
            </a:r>
          </a:p>
          <a:p>
            <a:pPr marL="130966" indent="-130966"/>
            <a:endParaRPr lang="en-US" altLang="zh-CN" sz="1600" b="1" dirty="0"/>
          </a:p>
          <a:p>
            <a:pPr marL="130966" indent="-130966"/>
            <a:r>
              <a:rPr lang="en-US" altLang="zh-CN" sz="1600" b="1" dirty="0">
                <a:solidFill>
                  <a:srgbClr val="FF0000"/>
                </a:solidFill>
                <a:hlinkClick r:id="rId4">
                  <a:extLst>
                    <a:ext uri="{A12FA001-AC4F-418D-AE19-62706E023703}">
                      <ahyp:hlinkClr xmlns:ahyp="http://schemas.microsoft.com/office/drawing/2018/hyperlinkcolor" val="tx"/>
                    </a:ext>
                  </a:extLst>
                </a:hlinkClick>
              </a:rPr>
              <a:t>Glycoside Hydrolases (GHs)</a:t>
            </a:r>
            <a:r>
              <a:rPr lang="en-US" altLang="zh-CN" sz="1600" b="1" dirty="0">
                <a:solidFill>
                  <a:srgbClr val="FF0000"/>
                </a:solidFill>
              </a:rPr>
              <a:t>: 172</a:t>
            </a:r>
          </a:p>
          <a:p>
            <a:pPr marL="130966" indent="-130966"/>
            <a:endParaRPr lang="en-US" altLang="zh-CN" sz="1600" b="1" dirty="0">
              <a:hlinkClick r:id="" action="ppaction://noaction"/>
            </a:endParaRPr>
          </a:p>
          <a:p>
            <a:pPr marL="130966" indent="-130966"/>
            <a:r>
              <a:rPr lang="en-US" altLang="zh-CN" sz="1600" b="1" dirty="0">
                <a:hlinkClick r:id="" action="ppaction://noaction"/>
              </a:rPr>
              <a:t>Polysaccharide Lyases (PLs)</a:t>
            </a:r>
            <a:r>
              <a:rPr lang="en-US" altLang="zh-CN" sz="1600" b="1" dirty="0"/>
              <a:t>: 42</a:t>
            </a:r>
          </a:p>
          <a:p>
            <a:pPr marL="130966" indent="-130966"/>
            <a:endParaRPr lang="en-US" altLang="zh-CN" sz="1600" b="1" dirty="0">
              <a:hlinkClick r:id="" action="ppaction://noaction"/>
            </a:endParaRPr>
          </a:p>
          <a:p>
            <a:pPr marL="130966" indent="-130966"/>
            <a:r>
              <a:rPr lang="en-US" altLang="zh-CN" sz="1600" b="1" dirty="0">
                <a:hlinkClick r:id="" action="ppaction://noaction"/>
              </a:rPr>
              <a:t>Carbohydrate Esterases (CEs)</a:t>
            </a:r>
            <a:r>
              <a:rPr lang="en-US" altLang="zh-CN" sz="1600" b="1" dirty="0"/>
              <a:t>: 19</a:t>
            </a:r>
          </a:p>
          <a:p>
            <a:pPr marL="130966" indent="-130966"/>
            <a:endParaRPr lang="en-US" altLang="zh-CN" sz="1600" b="1" dirty="0">
              <a:hlinkClick r:id="" action="ppaction://noaction"/>
            </a:endParaRPr>
          </a:p>
          <a:p>
            <a:pPr marL="130966" indent="-130966"/>
            <a:r>
              <a:rPr lang="en-US" altLang="zh-CN" sz="1600" b="1" dirty="0">
                <a:hlinkClick r:id="" action="ppaction://noaction"/>
              </a:rPr>
              <a:t>Auxiliary Activities (AAs)</a:t>
            </a:r>
            <a:r>
              <a:rPr lang="en-US" altLang="zh-CN" sz="1600" b="1" dirty="0"/>
              <a:t>: 17</a:t>
            </a:r>
            <a:endParaRPr lang="en-US" altLang="zh-CN" sz="1600" b="1" dirty="0">
              <a:hlinkClick r:id="" action="ppaction://noaction"/>
            </a:endParaRPr>
          </a:p>
          <a:p>
            <a:pPr marL="130966" indent="-130966"/>
            <a:endParaRPr lang="en-US" altLang="zh-CN" sz="1600" b="1" dirty="0">
              <a:hlinkClick r:id="" action="ppaction://noaction"/>
            </a:endParaRPr>
          </a:p>
          <a:p>
            <a:pPr marL="130966" indent="-130966"/>
            <a:r>
              <a:rPr lang="en-US" altLang="zh-CN" sz="1600" b="1" dirty="0">
                <a:hlinkClick r:id="" action="ppaction://noaction"/>
              </a:rPr>
              <a:t>Carbohydrate-Binding Modules (CBMs)</a:t>
            </a:r>
            <a:r>
              <a:rPr lang="en-US" altLang="zh-CN" sz="1600" b="1" dirty="0"/>
              <a:t>: 89</a:t>
            </a:r>
          </a:p>
        </p:txBody>
      </p:sp>
      <p:sp>
        <p:nvSpPr>
          <p:cNvPr id="6" name="Rectangle 5">
            <a:extLst>
              <a:ext uri="{FF2B5EF4-FFF2-40B4-BE49-F238E27FC236}">
                <a16:creationId xmlns:a16="http://schemas.microsoft.com/office/drawing/2014/main" id="{8BFEED3C-884C-1F4B-89A5-73CA65369AFB}"/>
              </a:ext>
            </a:extLst>
          </p:cNvPr>
          <p:cNvSpPr/>
          <p:nvPr/>
        </p:nvSpPr>
        <p:spPr>
          <a:xfrm>
            <a:off x="457200" y="5591196"/>
            <a:ext cx="6096000" cy="646331"/>
          </a:xfrm>
          <a:prstGeom prst="rect">
            <a:avLst/>
          </a:prstGeom>
        </p:spPr>
        <p:txBody>
          <a:bodyPr>
            <a:spAutoFit/>
          </a:bodyPr>
          <a:lstStyle/>
          <a:p>
            <a:r>
              <a:rPr lang="en-US" i="1" dirty="0" err="1">
                <a:solidFill>
                  <a:schemeClr val="accent1"/>
                </a:solidFill>
                <a:latin typeface="Arial" panose="020B0604020202020204" pitchFamily="34" charset="0"/>
                <a:cs typeface="Arial" panose="020B0604020202020204" pitchFamily="34" charset="0"/>
              </a:rPr>
              <a:t>Cantarel</a:t>
            </a:r>
            <a:r>
              <a:rPr lang="en-US" i="1" dirty="0">
                <a:solidFill>
                  <a:schemeClr val="accent1"/>
                </a:solidFill>
                <a:latin typeface="Arial" panose="020B0604020202020204" pitchFamily="34" charset="0"/>
                <a:cs typeface="Arial" panose="020B0604020202020204" pitchFamily="34" charset="0"/>
              </a:rPr>
              <a:t> B. </a:t>
            </a:r>
            <a:r>
              <a:rPr lang="en-US" altLang="zh-CN" i="1" dirty="0">
                <a:solidFill>
                  <a:schemeClr val="accent1"/>
                </a:solidFill>
                <a:latin typeface="Arial" panose="020B0604020202020204" pitchFamily="34" charset="0"/>
                <a:cs typeface="Arial" panose="020B0604020202020204" pitchFamily="34" charset="0"/>
              </a:rPr>
              <a:t>et al. 2009, Nucleic Acids Res</a:t>
            </a:r>
          </a:p>
          <a:p>
            <a:r>
              <a:rPr lang="en-US" altLang="zh-CN" i="1" dirty="0">
                <a:solidFill>
                  <a:schemeClr val="accent1"/>
                </a:solidFill>
                <a:latin typeface="Arial" panose="020B0604020202020204" pitchFamily="34" charset="0"/>
                <a:cs typeface="Arial" panose="020B0604020202020204" pitchFamily="34" charset="0"/>
              </a:rPr>
              <a:t>Lombard V. et al. 2014, Nucleic Acids Res</a:t>
            </a:r>
          </a:p>
        </p:txBody>
      </p:sp>
      <p:sp>
        <p:nvSpPr>
          <p:cNvPr id="7" name="Rectangle 6">
            <a:extLst>
              <a:ext uri="{FF2B5EF4-FFF2-40B4-BE49-F238E27FC236}">
                <a16:creationId xmlns:a16="http://schemas.microsoft.com/office/drawing/2014/main" id="{0DFDA085-7F30-654C-9DC5-788FEDD4CAB9}"/>
              </a:ext>
            </a:extLst>
          </p:cNvPr>
          <p:cNvSpPr/>
          <p:nvPr/>
        </p:nvSpPr>
        <p:spPr>
          <a:xfrm>
            <a:off x="244133" y="798373"/>
            <a:ext cx="3427605" cy="523220"/>
          </a:xfrm>
          <a:prstGeom prst="rect">
            <a:avLst/>
          </a:prstGeom>
        </p:spPr>
        <p:txBody>
          <a:bodyPr wrap="none">
            <a:spAutoFit/>
          </a:bodyPr>
          <a:lstStyle/>
          <a:p>
            <a:r>
              <a:rPr lang="en-US" sz="2800" i="1" dirty="0">
                <a:solidFill>
                  <a:schemeClr val="tx2"/>
                </a:solidFill>
              </a:rPr>
              <a:t>http://www.cazy.org/</a:t>
            </a:r>
            <a:r>
              <a:rPr lang="en-US" altLang="zh-CN" sz="2800" i="1" dirty="0">
                <a:solidFill>
                  <a:schemeClr val="tx2"/>
                </a:solidFill>
                <a:cs typeface="Calibri"/>
              </a:rPr>
              <a:t> </a:t>
            </a:r>
            <a:endParaRPr lang="en-US" sz="2800" dirty="0">
              <a:solidFill>
                <a:schemeClr val="tx2"/>
              </a:solidFill>
            </a:endParaRPr>
          </a:p>
        </p:txBody>
      </p:sp>
      <p:sp>
        <p:nvSpPr>
          <p:cNvPr id="8" name="TextBox 7">
            <a:extLst>
              <a:ext uri="{FF2B5EF4-FFF2-40B4-BE49-F238E27FC236}">
                <a16:creationId xmlns:a16="http://schemas.microsoft.com/office/drawing/2014/main" id="{A6056476-BA41-0E45-83B7-50024771EEC6}"/>
              </a:ext>
            </a:extLst>
          </p:cNvPr>
          <p:cNvSpPr txBox="1"/>
          <p:nvPr/>
        </p:nvSpPr>
        <p:spPr>
          <a:xfrm>
            <a:off x="247649" y="27373"/>
            <a:ext cx="11142246" cy="584775"/>
          </a:xfrm>
          <a:prstGeom prst="rect">
            <a:avLst/>
          </a:prstGeom>
          <a:noFill/>
        </p:spPr>
        <p:txBody>
          <a:bodyPr wrap="square" rtlCol="0">
            <a:spAutoFit/>
          </a:bodyPr>
          <a:lstStyle/>
          <a:p>
            <a:r>
              <a:rPr lang="en-US" sz="3200" dirty="0">
                <a:solidFill>
                  <a:srgbClr val="FF0000"/>
                </a:solidFill>
              </a:rPr>
              <a:t>diverse glycosidic linkages need various </a:t>
            </a:r>
            <a:r>
              <a:rPr lang="en-US" sz="3200" dirty="0" err="1">
                <a:solidFill>
                  <a:srgbClr val="FF0000"/>
                </a:solidFill>
              </a:rPr>
              <a:t>CAZymes</a:t>
            </a:r>
            <a:r>
              <a:rPr lang="en-US" sz="3200" dirty="0">
                <a:solidFill>
                  <a:srgbClr val="FF0000"/>
                </a:solidFill>
              </a:rPr>
              <a:t> to break</a:t>
            </a:r>
          </a:p>
        </p:txBody>
      </p:sp>
      <p:pic>
        <p:nvPicPr>
          <p:cNvPr id="9" name="Picture 8">
            <a:extLst>
              <a:ext uri="{FF2B5EF4-FFF2-40B4-BE49-F238E27FC236}">
                <a16:creationId xmlns:a16="http://schemas.microsoft.com/office/drawing/2014/main" id="{A29CF0DC-0D18-8B4A-9760-E34BF58ED8DD}"/>
              </a:ext>
            </a:extLst>
          </p:cNvPr>
          <p:cNvPicPr>
            <a:picLocks noChangeAspect="1"/>
          </p:cNvPicPr>
          <p:nvPr/>
        </p:nvPicPr>
        <p:blipFill>
          <a:blip r:embed="rId5"/>
          <a:stretch>
            <a:fillRect/>
          </a:stretch>
        </p:blipFill>
        <p:spPr>
          <a:xfrm>
            <a:off x="4299222" y="1321594"/>
            <a:ext cx="7648645" cy="4121602"/>
          </a:xfrm>
          <a:prstGeom prst="rect">
            <a:avLst/>
          </a:prstGeom>
        </p:spPr>
      </p:pic>
    </p:spTree>
    <p:extLst>
      <p:ext uri="{BB962C8B-B14F-4D97-AF65-F5344CB8AC3E}">
        <p14:creationId xmlns:p14="http://schemas.microsoft.com/office/powerpoint/2010/main" val="1333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1466</TotalTime>
  <Words>2149</Words>
  <Application>Microsoft Office PowerPoint</Application>
  <PresentationFormat>Widescreen</PresentationFormat>
  <Paragraphs>249</Paragraphs>
  <Slides>38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Minion Pro</vt:lpstr>
      <vt:lpstr>Arial</vt:lpstr>
      <vt:lpstr>Calibri</vt:lpstr>
      <vt:lpstr>Calibri Light</vt:lpstr>
      <vt:lpstr>Helvetica</vt:lpstr>
      <vt:lpstr>Verdana</vt:lpstr>
      <vt:lpstr>Wingdings</vt:lpstr>
      <vt:lpstr>Office Theme</vt:lpstr>
      <vt:lpstr>FDST 867 Lab Fall 2022</vt:lpstr>
      <vt:lpstr>what you need to know</vt:lpstr>
      <vt:lpstr>about the project</vt:lpstr>
      <vt:lpstr>steps</vt:lpstr>
      <vt:lpstr>(meta)genome mining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vt:lpstr>
      <vt:lpstr>Unified Human Gastrointestinal Genome (UHGG)</vt:lpstr>
      <vt:lpstr>Unified Human Gastrointestinal Genome (UHGG)</vt:lpstr>
      <vt:lpstr>44 Bacteroides genomes from UHGG</vt:lpstr>
      <vt:lpstr>PowerPoint Presentation</vt:lpstr>
      <vt:lpstr>PowerPoint Presentation</vt:lpstr>
      <vt:lpstr>PowerPoint Presentation</vt:lpstr>
      <vt:lpstr>PowerPoint Presentation</vt:lpstr>
      <vt:lpstr>The Overall Statistics of 44 genomes</vt:lpstr>
      <vt:lpstr>PowerPoint Presentation</vt:lpstr>
      <vt:lpstr>Group comparison for 44 genomes.</vt:lpstr>
      <vt:lpstr>Part 2</vt:lpstr>
      <vt:lpstr>Run dbCAN2 for CAZyme and CGC annotation</vt:lpstr>
      <vt:lpstr>CAZyme and CGC analyses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Biology Summer Workshop</dc:title>
  <dc:creator>Tang Li</dc:creator>
  <cp:lastModifiedBy>Yuchen Yan</cp:lastModifiedBy>
  <cp:revision>16</cp:revision>
  <dcterms:created xsi:type="dcterms:W3CDTF">2022-06-20T00:19:36Z</dcterms:created>
  <dcterms:modified xsi:type="dcterms:W3CDTF">2022-10-26T20:29:08Z</dcterms:modified>
</cp:coreProperties>
</file>